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A4B9-6A81-4F4D-B92D-26CCC1E66AB3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0465-67F0-435D-A51E-993D25D11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325106"/>
            <a:ext cx="6804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оформлению и ведению тетрадей</a:t>
            </a:r>
            <a:endParaRPr kumimoji="0" lang="ru-RU" sz="4800" i="0" u="none" strike="noStrike" normalizeH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9" y="4077072"/>
            <a:ext cx="269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Челпанова Елена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еонидовна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6237312"/>
            <a:ext cx="12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оки матем..jpg"/>
          <p:cNvPicPr>
            <a:picLocks noChangeAspect="1"/>
          </p:cNvPicPr>
          <p:nvPr/>
        </p:nvPicPr>
        <p:blipFill>
          <a:blip r:embed="rId2" cstate="print"/>
          <a:srcRect l="20075" t="2135" r="24013" b="50000"/>
          <a:stretch>
            <a:fillRect/>
          </a:stretch>
        </p:blipFill>
        <p:spPr>
          <a:xfrm>
            <a:off x="1835696" y="188640"/>
            <a:ext cx="5112568" cy="3096344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Устанавливается следующий пропуск клеток и линий в тетрадях: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 – начинать писать со 2 полной верхней  клетки, от начала строки отступать 2 полных клетки, между разными заданиями пропускать 2 клетки, если не указывается номер, между домашней и классной работой – 4 клетки, между датой и заголовком работы – 1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клетку, между действиями одного примера пропускать 4 клетки.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очки русский.jpg"/>
          <p:cNvPicPr>
            <a:picLocks noChangeAspect="1"/>
          </p:cNvPicPr>
          <p:nvPr/>
        </p:nvPicPr>
        <p:blipFill>
          <a:blip r:embed="rId2" cstate="print"/>
          <a:srcRect l="24013" t="2135" r="17713" b="44434"/>
          <a:stretch>
            <a:fillRect/>
          </a:stretch>
        </p:blipFill>
        <p:spPr>
          <a:xfrm>
            <a:off x="2051720" y="188640"/>
            <a:ext cx="5328592" cy="3456384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7170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Устанавливается следующий пропуск клеток и линий в тетрадях: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русскому языку – строки внутри работы не пропускаются, между домашней и классной работой оставляют 2  строки 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Текст каждой новой работы начинается с красной строки на той же странице тетради, на которой написаны дата и наименование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ведут записи в тетрадях синей или фиолетовой пастой. Зеленая паста может быть использована при выделении орфограмм.  Учащимся запрещается писать в тетрадях красной пастой.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нии.jpg"/>
          <p:cNvPicPr>
            <a:picLocks noChangeAspect="1"/>
          </p:cNvPicPr>
          <p:nvPr/>
        </p:nvPicPr>
        <p:blipFill>
          <a:blip r:embed="rId2" cstate="print"/>
          <a:srcRect l="19288" t="45547" r="23225" b="16606"/>
          <a:stretch>
            <a:fillRect/>
          </a:stretch>
        </p:blipFill>
        <p:spPr>
          <a:xfrm>
            <a:off x="1187624" y="188640"/>
            <a:ext cx="6957244" cy="3240360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0506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Подчеркивания в тетради проводятся только карандашом, в случае необходимости с применением линейки.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ртежи.jpg"/>
          <p:cNvPicPr>
            <a:picLocks noChangeAspect="1"/>
          </p:cNvPicPr>
          <p:nvPr/>
        </p:nvPicPr>
        <p:blipFill>
          <a:blip r:embed="rId2" cstate="print"/>
          <a:srcRect l="21650" t="36642" r="21651"/>
          <a:stretch>
            <a:fillRect/>
          </a:stretch>
        </p:blipFill>
        <p:spPr>
          <a:xfrm>
            <a:off x="1691680" y="116632"/>
            <a:ext cx="5760640" cy="3816424"/>
          </a:xfrm>
          <a:prstGeom prst="rect">
            <a:avLst/>
          </a:prstGeom>
          <a:ln w="38100"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93305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оформлении решения задачи по действиям обязательно пояснение. Если задача в 2 и более действий, в последнем действии пояснение не пишется.     </a:t>
            </a:r>
            <a:endParaRPr kumimoji="0" lang="ru-RU" sz="2400" i="0" u="none" strike="noStrike" normalizeH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  полный  </a:t>
            </a:r>
            <a:endParaRPr kumimoji="0" lang="ru-RU" sz="2400" i="0" u="none" strike="noStrike" normalizeH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чертежи в задаче выполняются простым карандашом по линейке.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24744"/>
            <a:ext cx="7668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пользуются стандартными тетрадями однотонного цвета,  состоящими из 12 листов.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ц.тетрадь.jpg"/>
          <p:cNvPicPr>
            <a:picLocks noChangeAspect="1"/>
          </p:cNvPicPr>
          <p:nvPr/>
        </p:nvPicPr>
        <p:blipFill>
          <a:blip r:embed="rId2" cstate="print"/>
          <a:srcRect l="25164" t="2809" r="17784" b="1790"/>
          <a:stretch>
            <a:fillRect/>
          </a:stretch>
        </p:blipFill>
        <p:spPr>
          <a:xfrm>
            <a:off x="107504" y="2897560"/>
            <a:ext cx="3347864" cy="3960440"/>
          </a:xfrm>
          <a:prstGeom prst="rect">
            <a:avLst/>
          </a:prstGeom>
          <a:ln w="38100">
            <a:noFill/>
          </a:ln>
        </p:spPr>
      </p:pic>
      <p:pic>
        <p:nvPicPr>
          <p:cNvPr id="5" name="Рисунок 4" descr="лиц.тетрадь2.jpg"/>
          <p:cNvPicPr>
            <a:picLocks noChangeAspect="1"/>
          </p:cNvPicPr>
          <p:nvPr/>
        </p:nvPicPr>
        <p:blipFill>
          <a:blip r:embed="rId3" cstate="print"/>
          <a:srcRect l="20993" t="3004" r="21275" b="552"/>
          <a:stretch>
            <a:fillRect/>
          </a:stretch>
        </p:blipFill>
        <p:spPr>
          <a:xfrm>
            <a:off x="5364088" y="2871375"/>
            <a:ext cx="3373298" cy="3986625"/>
          </a:xfrm>
          <a:prstGeom prst="rect">
            <a:avLst/>
          </a:prstGeom>
          <a:ln w="3810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Тетрадь по предмету должна иметь аккуратный внешний вид. На её обложке (первой странице) делается следующая запись: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традь поля.jpg"/>
          <p:cNvPicPr>
            <a:picLocks noChangeAspect="1"/>
          </p:cNvPicPr>
          <p:nvPr/>
        </p:nvPicPr>
        <p:blipFill>
          <a:blip r:embed="rId2" cstate="print"/>
          <a:srcRect t="2659" b="2131"/>
          <a:stretch>
            <a:fillRect/>
          </a:stretch>
        </p:blipFill>
        <p:spPr>
          <a:xfrm>
            <a:off x="1259634" y="116634"/>
            <a:ext cx="5344668" cy="3599932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450912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выполнении работ учащимся  разрешается   писать на полях только с разрешения учителя.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ная строка.jpg"/>
          <p:cNvPicPr>
            <a:picLocks noChangeAspect="1"/>
          </p:cNvPicPr>
          <p:nvPr/>
        </p:nvPicPr>
        <p:blipFill>
          <a:blip r:embed="rId2" cstate="print"/>
          <a:srcRect l="42125"/>
          <a:stretch>
            <a:fillRect/>
          </a:stretch>
        </p:blipFill>
        <p:spPr>
          <a:xfrm>
            <a:off x="2339752" y="1844824"/>
            <a:ext cx="3995936" cy="4884491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62068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Обязательным является соблюдение правила «красной строки».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ата матем..jpg"/>
          <p:cNvPicPr>
            <a:picLocks noChangeAspect="1"/>
          </p:cNvPicPr>
          <p:nvPr/>
        </p:nvPicPr>
        <p:blipFill>
          <a:blip r:embed="rId2" cstate="print"/>
          <a:srcRect l="20863" t="3248" r="23225" b="70036"/>
          <a:stretch>
            <a:fillRect/>
          </a:stretch>
        </p:blipFill>
        <p:spPr>
          <a:xfrm>
            <a:off x="251520" y="116632"/>
            <a:ext cx="8751972" cy="2958413"/>
          </a:xfrm>
          <a:prstGeom prst="rect">
            <a:avLst/>
          </a:prstGeom>
          <a:ln w="38100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1032" y="328498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в тетрадях по математике записывается в строку арабскими цифрами и названием месяца.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ата русский.jpg"/>
          <p:cNvPicPr>
            <a:picLocks noChangeAspect="1"/>
          </p:cNvPicPr>
          <p:nvPr/>
        </p:nvPicPr>
        <p:blipFill>
          <a:blip r:embed="rId2" cstate="print"/>
          <a:srcRect l="24013" t="32190" r="18500" b="36642"/>
          <a:stretch>
            <a:fillRect/>
          </a:stretch>
        </p:blipFill>
        <p:spPr>
          <a:xfrm>
            <a:off x="971600" y="260648"/>
            <a:ext cx="7509406" cy="2880320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350100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в тетрадях по русскому языку записывается прописью.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бота русский.jpg"/>
          <p:cNvPicPr>
            <a:picLocks noChangeAspect="1"/>
          </p:cNvPicPr>
          <p:nvPr/>
        </p:nvPicPr>
        <p:blipFill>
          <a:blip r:embed="rId2" cstate="print"/>
          <a:srcRect l="22438" t="43321" r="20075" b="25511"/>
          <a:stretch>
            <a:fillRect/>
          </a:stretch>
        </p:blipFill>
        <p:spPr>
          <a:xfrm>
            <a:off x="1403648" y="3429000"/>
            <a:ext cx="6007525" cy="2304256"/>
          </a:xfrm>
          <a:prstGeom prst="rect">
            <a:avLst/>
          </a:prstGeom>
          <a:ln w="3810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9087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каждом уроке в тетрадях следует указывать вид выполняемой работы (классная, домашняя, изложение, сочинение и т.д.).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дания математика.jpg"/>
          <p:cNvPicPr>
            <a:picLocks noChangeAspect="1"/>
          </p:cNvPicPr>
          <p:nvPr/>
        </p:nvPicPr>
        <p:blipFill>
          <a:blip r:embed="rId2" cstate="print"/>
          <a:srcRect l="25588" t="67810" r="18500"/>
          <a:stretch>
            <a:fillRect/>
          </a:stretch>
        </p:blipFill>
        <p:spPr>
          <a:xfrm>
            <a:off x="107504" y="116632"/>
            <a:ext cx="4933056" cy="2009185"/>
          </a:xfrm>
          <a:prstGeom prst="rect">
            <a:avLst/>
          </a:prstGeom>
          <a:ln w="38100">
            <a:noFill/>
          </a:ln>
        </p:spPr>
      </p:pic>
      <p:pic>
        <p:nvPicPr>
          <p:cNvPr id="5" name="Рисунок 4" descr="задания математика.jpg"/>
          <p:cNvPicPr>
            <a:picLocks noChangeAspect="1"/>
          </p:cNvPicPr>
          <p:nvPr/>
        </p:nvPicPr>
        <p:blipFill>
          <a:blip r:embed="rId2" cstate="print"/>
          <a:srcRect l="25588" t="42208" r="24012" b="28850"/>
          <a:stretch>
            <a:fillRect/>
          </a:stretch>
        </p:blipFill>
        <p:spPr>
          <a:xfrm>
            <a:off x="4535488" y="116632"/>
            <a:ext cx="4608512" cy="1872208"/>
          </a:xfrm>
          <a:prstGeom prst="rect">
            <a:avLst/>
          </a:prstGeom>
          <a:ln w="38100">
            <a:noFill/>
          </a:ln>
        </p:spPr>
      </p:pic>
      <p:pic>
        <p:nvPicPr>
          <p:cNvPr id="6" name="Рисунок 5" descr="задания русский.jpg"/>
          <p:cNvPicPr>
            <a:picLocks noChangeAspect="1"/>
          </p:cNvPicPr>
          <p:nvPr/>
        </p:nvPicPr>
        <p:blipFill>
          <a:blip r:embed="rId3" cstate="print"/>
          <a:srcRect l="22438" t="63358" r="20863" b="13266"/>
          <a:stretch>
            <a:fillRect/>
          </a:stretch>
        </p:blipFill>
        <p:spPr>
          <a:xfrm>
            <a:off x="1979712" y="2132856"/>
            <a:ext cx="5184576" cy="1512168"/>
          </a:xfrm>
          <a:prstGeom prst="rect">
            <a:avLst/>
          </a:prstGeom>
          <a:ln w="3810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71703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выполнении  классных работ по математике допускается  указывать только номер  задания, по русскому языку  в классной и домашней работе пишут полностью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Упражнение, задача ,пример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номер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315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корунд</dc:creator>
  <cp:lastModifiedBy>корунд</cp:lastModifiedBy>
  <cp:revision>27</cp:revision>
  <dcterms:created xsi:type="dcterms:W3CDTF">2014-02-04T09:35:17Z</dcterms:created>
  <dcterms:modified xsi:type="dcterms:W3CDTF">2014-02-05T09:41:58Z</dcterms:modified>
</cp:coreProperties>
</file>