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65" r:id="rId2"/>
    <p:sldId id="364" r:id="rId3"/>
    <p:sldId id="356" r:id="rId4"/>
    <p:sldId id="363" r:id="rId5"/>
    <p:sldId id="358" r:id="rId6"/>
    <p:sldId id="360" r:id="rId7"/>
    <p:sldId id="362" r:id="rId8"/>
    <p:sldId id="3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DA26A7"/>
    <a:srgbClr val="FC6089"/>
    <a:srgbClr val="FD99B3"/>
    <a:srgbClr val="B381D9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00" autoAdjust="0"/>
  </p:normalViewPr>
  <p:slideViewPr>
    <p:cSldViewPr>
      <p:cViewPr>
        <p:scale>
          <a:sx n="39" d="100"/>
          <a:sy n="39" d="100"/>
        </p:scale>
        <p:origin x="-1392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42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67544" y="548680"/>
            <a:ext cx="86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записать равенства к её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1412697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4133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9565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6849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2280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28452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5736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1167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2939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5654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63727" y="1874361"/>
            <a:ext cx="81493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9512" y="3097845"/>
            <a:ext cx="8133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79512" y="4509120"/>
            <a:ext cx="82869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1988840"/>
            <a:ext cx="12065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945972"/>
            <a:ext cx="104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9" y="3429000"/>
            <a:ext cx="1573212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4" y="4581128"/>
            <a:ext cx="16335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4" name="Прямоугольник 233"/>
          <p:cNvSpPr/>
          <p:nvPr/>
        </p:nvSpPr>
        <p:spPr>
          <a:xfrm>
            <a:off x="213353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264663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97708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4490188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5796136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630924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764662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815972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744059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257165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4572000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5085106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6416467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6929573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5220072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5733178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3320123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3833229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8568724" y="19096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53" name="Прямоугольник 252"/>
          <p:cNvSpPr/>
          <p:nvPr/>
        </p:nvSpPr>
        <p:spPr>
          <a:xfrm>
            <a:off x="8568724" y="242967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54" name="Прямоугольник 253"/>
          <p:cNvSpPr/>
          <p:nvPr/>
        </p:nvSpPr>
        <p:spPr>
          <a:xfrm>
            <a:off x="8568724" y="2910075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55" name="Прямоугольник 254"/>
          <p:cNvSpPr/>
          <p:nvPr/>
        </p:nvSpPr>
        <p:spPr>
          <a:xfrm>
            <a:off x="8568724" y="338282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56" name="Прямоугольник 255"/>
          <p:cNvSpPr/>
          <p:nvPr/>
        </p:nvSpPr>
        <p:spPr>
          <a:xfrm>
            <a:off x="8555723" y="383143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62" name="Прямоугольник 261"/>
          <p:cNvSpPr/>
          <p:nvPr/>
        </p:nvSpPr>
        <p:spPr>
          <a:xfrm>
            <a:off x="8571567" y="1916315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63" name="Прямоугольник 262"/>
          <p:cNvSpPr/>
          <p:nvPr/>
        </p:nvSpPr>
        <p:spPr>
          <a:xfrm>
            <a:off x="8571567" y="2436370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64" name="Прямоугольник 263"/>
          <p:cNvSpPr/>
          <p:nvPr/>
        </p:nvSpPr>
        <p:spPr>
          <a:xfrm>
            <a:off x="8571567" y="2903705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65" name="Прямоугольник 264"/>
          <p:cNvSpPr/>
          <p:nvPr/>
        </p:nvSpPr>
        <p:spPr>
          <a:xfrm>
            <a:off x="8571567" y="3376459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66" name="Прямоугольник 265"/>
          <p:cNvSpPr/>
          <p:nvPr/>
        </p:nvSpPr>
        <p:spPr>
          <a:xfrm>
            <a:off x="8558566" y="3838124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67" name="Прямоугольник 266"/>
          <p:cNvSpPr/>
          <p:nvPr/>
        </p:nvSpPr>
        <p:spPr>
          <a:xfrm>
            <a:off x="8571567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68" name="Прямоугольник 267"/>
          <p:cNvSpPr/>
          <p:nvPr/>
        </p:nvSpPr>
        <p:spPr>
          <a:xfrm>
            <a:off x="8571567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69" name="Прямоугольник 268"/>
          <p:cNvSpPr/>
          <p:nvPr/>
        </p:nvSpPr>
        <p:spPr>
          <a:xfrm>
            <a:off x="8571567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70" name="Прямоугольник 269"/>
          <p:cNvSpPr/>
          <p:nvPr/>
        </p:nvSpPr>
        <p:spPr>
          <a:xfrm>
            <a:off x="8571567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8558566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72" name="Прямоугольник 271"/>
          <p:cNvSpPr/>
          <p:nvPr/>
        </p:nvSpPr>
        <p:spPr>
          <a:xfrm>
            <a:off x="8562418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73" name="Прямоугольник 272"/>
          <p:cNvSpPr/>
          <p:nvPr/>
        </p:nvSpPr>
        <p:spPr>
          <a:xfrm>
            <a:off x="8562418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74" name="Прямоугольник 273"/>
          <p:cNvSpPr/>
          <p:nvPr/>
        </p:nvSpPr>
        <p:spPr>
          <a:xfrm>
            <a:off x="8562418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75" name="Прямоугольник 274"/>
          <p:cNvSpPr/>
          <p:nvPr/>
        </p:nvSpPr>
        <p:spPr>
          <a:xfrm>
            <a:off x="8562418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76" name="Прямоугольник 275"/>
          <p:cNvSpPr/>
          <p:nvPr/>
        </p:nvSpPr>
        <p:spPr>
          <a:xfrm>
            <a:off x="8549417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77" name="Прямоугольник 276"/>
          <p:cNvSpPr/>
          <p:nvPr/>
        </p:nvSpPr>
        <p:spPr>
          <a:xfrm>
            <a:off x="8564874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78" name="Прямоугольник 277"/>
          <p:cNvSpPr/>
          <p:nvPr/>
        </p:nvSpPr>
        <p:spPr>
          <a:xfrm>
            <a:off x="8564874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79" name="Прямоугольник 278"/>
          <p:cNvSpPr/>
          <p:nvPr/>
        </p:nvSpPr>
        <p:spPr>
          <a:xfrm>
            <a:off x="8564874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8564874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81" name="Прямоугольник 280"/>
          <p:cNvSpPr/>
          <p:nvPr/>
        </p:nvSpPr>
        <p:spPr>
          <a:xfrm>
            <a:off x="8551873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  <p:sp>
        <p:nvSpPr>
          <p:cNvPr id="282" name="Прямоугольник 281"/>
          <p:cNvSpPr/>
          <p:nvPr/>
        </p:nvSpPr>
        <p:spPr>
          <a:xfrm>
            <a:off x="8564874" y="191683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/>
          </a:p>
        </p:txBody>
      </p:sp>
      <p:sp>
        <p:nvSpPr>
          <p:cNvPr id="283" name="Прямоугольник 282"/>
          <p:cNvSpPr/>
          <p:nvPr/>
        </p:nvSpPr>
        <p:spPr>
          <a:xfrm>
            <a:off x="8564874" y="2436887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/>
          </a:p>
        </p:txBody>
      </p:sp>
      <p:sp>
        <p:nvSpPr>
          <p:cNvPr id="284" name="Прямоугольник 283"/>
          <p:cNvSpPr/>
          <p:nvPr/>
        </p:nvSpPr>
        <p:spPr>
          <a:xfrm>
            <a:off x="8564874" y="2904222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/>
          </a:p>
        </p:txBody>
      </p:sp>
      <p:sp>
        <p:nvSpPr>
          <p:cNvPr id="285" name="Прямоугольник 284"/>
          <p:cNvSpPr/>
          <p:nvPr/>
        </p:nvSpPr>
        <p:spPr>
          <a:xfrm>
            <a:off x="8564874" y="3376976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/>
          </a:p>
        </p:txBody>
      </p:sp>
      <p:sp>
        <p:nvSpPr>
          <p:cNvPr id="286" name="Прямоугольник 285"/>
          <p:cNvSpPr/>
          <p:nvPr/>
        </p:nvSpPr>
        <p:spPr>
          <a:xfrm>
            <a:off x="8551873" y="3838641"/>
            <a:ext cx="356188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67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3727" y="1026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67544" y="548680"/>
            <a:ext cx="860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записать равенства к её рисункам.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1412697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4133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+ 4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9565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+ 3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6849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2280" y="493981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= 5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28452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5736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1167" y="3593986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2939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5654" y="2521781"/>
            <a:ext cx="165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3727" y="1874362"/>
            <a:ext cx="8837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9512" y="3097845"/>
            <a:ext cx="8837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79512" y="4509120"/>
            <a:ext cx="8837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1988840"/>
            <a:ext cx="12065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0" y="945972"/>
            <a:ext cx="104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9" y="3429000"/>
            <a:ext cx="1573212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4" y="4581128"/>
            <a:ext cx="16335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4" name="Прямоугольник 233"/>
          <p:cNvSpPr/>
          <p:nvPr/>
        </p:nvSpPr>
        <p:spPr>
          <a:xfrm>
            <a:off x="213353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264663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97708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4490188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5796136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630924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7646622" y="4992751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8159728" y="4985258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744059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257165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4572000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Прямоугольник 244"/>
          <p:cNvSpPr/>
          <p:nvPr/>
        </p:nvSpPr>
        <p:spPr>
          <a:xfrm>
            <a:off x="5085106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6416467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6929573" y="3603230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Прямоугольник 247"/>
          <p:cNvSpPr/>
          <p:nvPr/>
        </p:nvSpPr>
        <p:spPr>
          <a:xfrm>
            <a:off x="5220072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Прямоугольник 248"/>
          <p:cNvSpPr/>
          <p:nvPr/>
        </p:nvSpPr>
        <p:spPr>
          <a:xfrm>
            <a:off x="5733178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Прямоугольник 249"/>
          <p:cNvSpPr/>
          <p:nvPr/>
        </p:nvSpPr>
        <p:spPr>
          <a:xfrm>
            <a:off x="3320123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3833229" y="2572397"/>
            <a:ext cx="306723" cy="4018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0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14036" y="5733256"/>
            <a:ext cx="8650452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66" y="4573881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280" y="1562536"/>
            <a:ext cx="120631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92280" y="3860086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28948" y="3860086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1562536"/>
            <a:ext cx="120631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0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24809 -0.34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13" y="-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280" y="1562536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1476073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33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139 L -0.21545 0.1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10" grpId="0" animBg="1"/>
      <p:bldP spid="54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92280" y="2711311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2040" y="2636912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1476073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7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092 L -0.2441 0.1356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5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44624"/>
            <a:ext cx="332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1-5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36" y="1311825"/>
            <a:ext cx="4549621" cy="10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0" y="3630739"/>
            <a:ext cx="4549621" cy="104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2" y="4675955"/>
            <a:ext cx="4541236" cy="12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3" y="2397829"/>
            <a:ext cx="4601502" cy="123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73342" y="4766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перепутали свои рисунки и записи к ним. Помоги им навести порядок.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92280" y="5008861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948264" y="1124744"/>
            <a:ext cx="0" cy="514218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11247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226816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11960" y="340344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67595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2040" y="2636912"/>
            <a:ext cx="1206314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2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645024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1476073"/>
            <a:ext cx="1872208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– 1 – 1  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6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-0.23125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294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2483</TotalTime>
  <Words>386</Words>
  <Application>Microsoft Office PowerPoint</Application>
  <PresentationFormat>Экран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S.Bespalova</cp:lastModifiedBy>
  <cp:revision>195</cp:revision>
  <dcterms:created xsi:type="dcterms:W3CDTF">2010-10-26T14:31:01Z</dcterms:created>
  <dcterms:modified xsi:type="dcterms:W3CDTF">2014-10-21T15:45:31Z</dcterms:modified>
</cp:coreProperties>
</file>