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3E9CBA-E276-4E80-B9BB-46E64FC84714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A19747-3A58-475D-80B9-6BAC90197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00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48EA9-523B-4E72-B6E6-1AEEED32ABC6}" type="datetime1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5E528-6716-45E6-B89B-86F583BC6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30450-4536-4A7F-B70A-4880FF87C25B}" type="datetime1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0450-0BF0-477D-9672-03C72E8BB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0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C2E98-D882-4D48-AA7D-74EEBEA6D687}" type="datetime1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2D76-5428-45D8-B314-3C1C3F823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78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0409C-1587-4C2E-9505-CD66D7646182}" type="datetime1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365EE-31E7-4C48-BE0A-1BC69D45F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9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F30B1-DC37-4FB7-B3C0-0B6E343FDF66}" type="datetime1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FA1C-676A-4E0B-B0C3-09C9F817D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6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76D5D-A928-4EBA-AEE2-DA7EAAB0EC79}" type="datetime1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DA093-5357-4F46-9D36-1A0FAA400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8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8B9A1-9C3A-4E74-B302-2D50505701FC}" type="datetime1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E8FE-807A-4AB6-87F5-464A9EC34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32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CCDBC-B9CB-43B0-AF23-E64D8F9AC9F3}" type="datetime1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1ABBB-4330-4CDF-92F9-B5C123F6A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3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0785C-EF1F-4EE4-9260-3330CE9BAFA9}" type="datetime1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F4E0-2A2D-49A5-8CBD-0C65AF646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5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BA3DB-002A-4F5C-A578-3FB9E6C4CAEC}" type="datetime1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3751-8B8D-49E0-9026-0DA572CE8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0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B1359-EC9E-4C55-9883-B0DF70140908}" type="datetime1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8ECAA-6872-4BEF-A322-B3F827B4D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3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87BE8F-3576-475B-A7DA-7CEFF8A5AF92}" type="datetime1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6B235F-C74F-4B8C-8983-0813EA0E7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openxmlformats.org/officeDocument/2006/relationships/image" Target="../media/image2.jpeg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5" Type="http://schemas.openxmlformats.org/officeDocument/2006/relationships/image" Target="../media/image15.gif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22860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Приёмы устных вычислений.</a:t>
            </a:r>
            <a:endParaRPr lang="ru-RU" sz="48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5716" y="3267075"/>
            <a:ext cx="43434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 класс</a:t>
            </a:r>
            <a:endParaRPr lang="ru-RU" dirty="0" smtClean="0"/>
          </a:p>
        </p:txBody>
      </p:sp>
      <p:pic>
        <p:nvPicPr>
          <p:cNvPr id="4" name="Picture 3" descr="H:\Documents and Settings\Aida\Рабочий стол\МОИ шаблоны ЭКСПЕРИМЕНТы\300408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2309996" cy="2570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:\Documents and Settings\Aida\Рабочий стол\МОИ шаблоны ЭКСПЕРИМЕНТы\18112_0-550-70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143375"/>
            <a:ext cx="10715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H:\Documents and Settings\Aida\Рабочий стол\текстуры и фоны, клипарты\новеньки картинки\addition 2 plus 2 h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6000750"/>
            <a:ext cx="7143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:\Documents and Settings\Aida\Рабочий стол\текстуры и фоны, клипарты\Scool_objekts\scool (30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715000"/>
            <a:ext cx="779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H:\Documents and Settings\Aida\Рабочий стол\текстуры и фоны, клипарты\Scool_objekts\scool (45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857750"/>
            <a:ext cx="7016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:\Documents and Settings\Aida\Рабочий стол\текстуры и фоны, клипарты\Scool_objekts\scool (46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857875"/>
            <a:ext cx="9366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6" descr="H:\Documents and Settings\Aida\Рабочий стол\НОвая ГРАФИКА сборник\КАРТИНКИ СБОРНИК_ школьные\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642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7" descr="H:\Documents and Settings\Aida\Рабочий стол\НОвая ГРАФИКА сборник\КАРТИНКИ СБОРНИК_ школьные\6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000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H:\Documents and Settings\Aida\Рабочий стол\НОвая ГРАФИКА сборник\КАРТИНКИ СБОРНИК_ школьные\7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4287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9" descr="H:\Documents and Settings\Aida\Рабочий стол\НОвая ГРАФИКА сборник\КАРТИНКИ СБОРНИК_ школьные\8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71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0" descr="H:\Documents and Settings\Aida\Рабочий стол\НОвая ГРАФИКА сборник\КАРТИНКИ СБОРНИК_ школьные\9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571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1" descr="H:\Documents and Settings\Aida\Рабочий стол\НОвая ГРАФИКА сборник\КАРТИНКИ СБОРНИК_ школьные\0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85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2" descr="H:\Documents and Settings\Aida\Рабочий стол\НОвая ГРАФИКА сборник\КАРТИНКИ СБОРНИК_ школьные\1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4287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3" descr="H:\Documents and Settings\Aida\Рабочий стол\НОвая ГРАФИКА сборник\КАРТИНКИ СБОРНИК_ школьные\2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71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4" descr="H:\Documents and Settings\Aida\Рабочий стол\НОвая ГРАФИКА сборник\КАРТИНКИ СБОРНИК_ школьные\3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00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5" descr="H:\Documents and Settings\Aida\Рабочий стол\НОвая ГРАФИКА сборник\КАРТИНКИ СБОРНИК_ школьные\4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71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390343" y="5018149"/>
            <a:ext cx="44676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ln w="1905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 презентации: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ln w="1905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Кунделева Оксана Евгеньевна,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ln w="1905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начальных классов  </a:t>
            </a:r>
            <a:endParaRPr lang="ru-RU" b="1" kern="0" dirty="0" smtClean="0">
              <a:ln w="1905">
                <a:solidFill>
                  <a:schemeClr val="accent3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</a:t>
            </a:r>
            <a:r>
              <a:rPr lang="ru-RU" b="1" kern="0" dirty="0">
                <a:ln w="1905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СОШ №276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 </a:t>
            </a:r>
            <a:r>
              <a:rPr lang="ru-RU" b="1" kern="0" dirty="0">
                <a:ln w="1905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Гаджиево</a:t>
            </a:r>
            <a:r>
              <a:rPr lang="ru-RU" b="1" kern="0" dirty="0">
                <a:ln w="1905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kern="0" dirty="0">
                <a:ln w="1905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Мурманской  области</a:t>
            </a:r>
            <a:endParaRPr lang="ru-RU" b="1" kern="0" dirty="0">
              <a:ln w="1905">
                <a:solidFill>
                  <a:schemeClr val="accent3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Сложение и вычитание двузначных чисел по частям.</a:t>
            </a:r>
            <a:endParaRPr lang="ru-RU" dirty="0" smtClean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157E2E-BE2C-4E31-A160-F799412C368E}" type="datetime1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3432F-22E0-4EC1-94AA-B22E9C55877C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601667" cy="159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9162" y="3078113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46 + 14=            60 – 36=</a:t>
            </a:r>
          </a:p>
          <a:p>
            <a:r>
              <a:rPr lang="ru-RU" sz="4400" dirty="0" smtClean="0"/>
              <a:t>34 + 16=            19 + 51=</a:t>
            </a:r>
          </a:p>
          <a:p>
            <a:r>
              <a:rPr lang="ru-RU" sz="4400" dirty="0" smtClean="0"/>
              <a:t>60 - 49=             80 – 35=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3078113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60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3755221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50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4465719"/>
            <a:ext cx="7711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11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3078113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24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20435" y="3755220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70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4432330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45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Сложение и вычитание двузначных чисел по частям.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90409C-1587-4C2E-9505-CD66D7646182}" type="datetime1">
              <a:rPr lang="ru-RU" smtClean="0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365EE-31E7-4C48-BE0A-1BC69D45F87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74474" cy="187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9162" y="3355479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56 + 17=            16 + 36=</a:t>
            </a:r>
          </a:p>
          <a:p>
            <a:r>
              <a:rPr lang="ru-RU" sz="4400" dirty="0"/>
              <a:t>7</a:t>
            </a:r>
            <a:r>
              <a:rPr lang="ru-RU" sz="4400" dirty="0" smtClean="0"/>
              <a:t>4 + 17=            29 + 54=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3355479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73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14921" y="4005801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91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3383262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52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46442" y="4073256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83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60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Сложение и вычитание двузначных чисел по частям.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90409C-1587-4C2E-9505-CD66D7646182}" type="datetime1">
              <a:rPr lang="ru-RU" smtClean="0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365EE-31E7-4C48-BE0A-1BC69D45F87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0221"/>
            <a:ext cx="85476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3494437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72 - 17=            86 - 39=</a:t>
            </a:r>
          </a:p>
          <a:p>
            <a:r>
              <a:rPr lang="ru-RU" sz="4400" dirty="0" smtClean="0"/>
              <a:t>54 - 16=            74 - 57=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24108" y="3494437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55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24107" y="4171546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38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3495765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47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83516" y="4163622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92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231" y="188640"/>
            <a:ext cx="8229600" cy="1143000"/>
          </a:xfrm>
        </p:spPr>
        <p:txBody>
          <a:bodyPr/>
          <a:lstStyle/>
          <a:p>
            <a:r>
              <a:rPr lang="ru-RU" dirty="0" smtClean="0"/>
              <a:t>Устные приёмы вычислений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90409C-1587-4C2E-9505-CD66D7646182}" type="datetime1">
              <a:rPr lang="ru-RU" smtClean="0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365EE-31E7-4C48-BE0A-1BC69D45F87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40991" cy="22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27023"/>
            <a:ext cx="6264696" cy="66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3138"/>
            <a:ext cx="8340991" cy="165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51" y="5373216"/>
            <a:ext cx="708482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1231" y="188640"/>
            <a:ext cx="8229600" cy="1143000"/>
          </a:xfrm>
        </p:spPr>
        <p:txBody>
          <a:bodyPr/>
          <a:lstStyle/>
          <a:p>
            <a:r>
              <a:rPr lang="ru-RU" dirty="0" smtClean="0"/>
              <a:t>Устные приёмы вычислений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90409C-1587-4C2E-9505-CD66D7646182}" type="datetime1">
              <a:rPr lang="ru-RU" smtClean="0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365EE-31E7-4C48-BE0A-1BC69D45F87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7267"/>
            <a:ext cx="8479570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3977" y="2225791"/>
            <a:ext cx="7488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70 - 17=            </a:t>
            </a:r>
          </a:p>
          <a:p>
            <a:endParaRPr lang="ru-RU" sz="4400" dirty="0"/>
          </a:p>
          <a:p>
            <a:r>
              <a:rPr lang="ru-RU" sz="4400" dirty="0" smtClean="0"/>
              <a:t>60 - 39=</a:t>
            </a:r>
          </a:p>
          <a:p>
            <a:endParaRPr lang="ru-RU" sz="4400" dirty="0"/>
          </a:p>
          <a:p>
            <a:r>
              <a:rPr lang="ru-RU" sz="4400" dirty="0" smtClean="0"/>
              <a:t>        64 - 26=            84 - 37=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043608" y="29249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195736" y="29249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568" y="32849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+ 3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63688" y="328644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+ 3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15815" y="2207388"/>
            <a:ext cx="44422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prstClr val="black"/>
                </a:solidFill>
              </a:rPr>
              <a:t>73 – 20 =            </a:t>
            </a: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36096" y="2230211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53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024933" y="429780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4052" y="468226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+ 1</a:t>
            </a:r>
            <a:endParaRPr lang="ru-RU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195736" y="427018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13929" y="468226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+ 1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43808" y="3556369"/>
            <a:ext cx="44422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prstClr val="black"/>
                </a:solidFill>
              </a:rPr>
              <a:t>61 – 40 =            </a:t>
            </a: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3558004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21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56791" y="4937417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38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990055" y="4934225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47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83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3" grpId="0"/>
      <p:bldP spid="16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1231" y="188640"/>
            <a:ext cx="8229600" cy="1143000"/>
          </a:xfrm>
        </p:spPr>
        <p:txBody>
          <a:bodyPr/>
          <a:lstStyle/>
          <a:p>
            <a:r>
              <a:rPr lang="ru-RU" dirty="0" smtClean="0"/>
              <a:t>Устные приёмы вычислений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90409C-1587-4C2E-9505-CD66D7646182}" type="datetime1">
              <a:rPr lang="ru-RU" smtClean="0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365EE-31E7-4C48-BE0A-1BC69D45F87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90631" cy="221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91680" y="1827586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= 58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3578" y="1837249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= 47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1827586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= 36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61231" y="2780928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25</a:t>
            </a:r>
            <a:endParaRPr lang="ru-RU" sz="28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8815"/>
            <a:ext cx="8590631" cy="177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89842"/>
            <a:ext cx="7222478" cy="160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59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90409C-1587-4C2E-9505-CD66D7646182}" type="datetime1">
              <a:rPr lang="ru-RU" smtClean="0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365EE-31E7-4C48-BE0A-1BC69D45F87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1231" y="188640"/>
            <a:ext cx="8229600" cy="1143000"/>
          </a:xfrm>
        </p:spPr>
        <p:txBody>
          <a:bodyPr/>
          <a:lstStyle/>
          <a:p>
            <a:r>
              <a:rPr lang="ru-RU" dirty="0" smtClean="0"/>
              <a:t>Устные приёмы вычислений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60675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3977" y="2225791"/>
            <a:ext cx="7488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45 + 18=            </a:t>
            </a:r>
          </a:p>
          <a:p>
            <a:endParaRPr lang="ru-RU" sz="4400" dirty="0"/>
          </a:p>
          <a:p>
            <a:r>
              <a:rPr lang="ru-RU" sz="4400" dirty="0" smtClean="0"/>
              <a:t>66 + 29=</a:t>
            </a:r>
          </a:p>
          <a:p>
            <a:endParaRPr lang="ru-RU" sz="4400" dirty="0"/>
          </a:p>
          <a:p>
            <a:r>
              <a:rPr lang="ru-RU" sz="4400" dirty="0" smtClean="0"/>
              <a:t>      28 + 26=           34 + 37=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043608" y="29249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568" y="32849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+ 5</a:t>
            </a:r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339752" y="28973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79712" y="32573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- 5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15815" y="2207388"/>
            <a:ext cx="4458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prstClr val="black"/>
                </a:solidFill>
              </a:rPr>
              <a:t>50 + 13 =            </a:t>
            </a: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36096" y="2230211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63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048125" y="422108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3977" y="461029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+ 4</a:t>
            </a:r>
            <a:endParaRPr lang="ru-RU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267744" y="425025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7704" y="461029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- 4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911814" y="3580007"/>
            <a:ext cx="4458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prstClr val="black"/>
                </a:solidFill>
              </a:rPr>
              <a:t>70 + 25 =            </a:t>
            </a: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36096" y="3580006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95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971871" y="4932327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54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716287" y="4932326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71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25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90409C-1587-4C2E-9505-CD66D7646182}" type="datetime1">
              <a:rPr lang="ru-RU" smtClean="0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365EE-31E7-4C48-BE0A-1BC69D45F87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22072" y="2967335"/>
            <a:ext cx="3699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0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6. математика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254</Words>
  <Application>Microsoft Office PowerPoint</Application>
  <PresentationFormat>Экран (4:3)</PresentationFormat>
  <Paragraphs>94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Arial</vt:lpstr>
      <vt:lpstr>нач.школа 6. математика.</vt:lpstr>
      <vt:lpstr>Приёмы устных вычислений.</vt:lpstr>
      <vt:lpstr>Сложение и вычитание двузначных чисел по частям.</vt:lpstr>
      <vt:lpstr>Сложение и вычитание двузначных чисел по частям.</vt:lpstr>
      <vt:lpstr>Сложение и вычитание двузначных чисел по частям.</vt:lpstr>
      <vt:lpstr>Устные приёмы вычислений</vt:lpstr>
      <vt:lpstr>Устные приёмы вычислений</vt:lpstr>
      <vt:lpstr>Устные приёмы вычислений</vt:lpstr>
      <vt:lpstr>Устные приёмы вычислений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13</cp:revision>
  <dcterms:created xsi:type="dcterms:W3CDTF">2014-10-26T06:28:06Z</dcterms:created>
  <dcterms:modified xsi:type="dcterms:W3CDTF">2014-10-26T09:02:23Z</dcterms:modified>
</cp:coreProperties>
</file>