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4" autoAdjust="0"/>
    <p:restoredTop sz="94579" autoAdjust="0"/>
  </p:normalViewPr>
  <p:slideViewPr>
    <p:cSldViewPr>
      <p:cViewPr varScale="1">
        <p:scale>
          <a:sx n="77" d="100"/>
          <a:sy n="77" d="100"/>
        </p:scale>
        <p:origin x="-6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10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Autofit/>
          </a:bodyPr>
          <a:lstStyle/>
          <a:p>
            <a:r>
              <a:rPr lang="ru-RU" sz="13800" dirty="0" smtClean="0"/>
              <a:t>Звук Р</a:t>
            </a:r>
            <a:endParaRPr lang="ru-RU" sz="1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645024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5400" dirty="0" smtClean="0"/>
              <a:t>Автоматизация звука в словах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6646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4" y="197768"/>
            <a:ext cx="651251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Назови картинки.</a:t>
            </a:r>
            <a:br>
              <a:rPr lang="ru-RU" dirty="0" smtClean="0"/>
            </a:br>
            <a:r>
              <a:rPr lang="ru-RU" dirty="0" smtClean="0"/>
              <a:t> Следи за звуком «Р»</a:t>
            </a:r>
            <a:endParaRPr lang="ru-RU" dirty="0"/>
          </a:p>
        </p:txBody>
      </p:sp>
      <p:pic>
        <p:nvPicPr>
          <p:cNvPr id="1026" name="Picture 2" descr="C:\Users\Ольга\Desktop\eb29fe2f66b9264ad8857873d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50" y="1340768"/>
            <a:ext cx="3312368" cy="407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льга\Desktop\i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892" y="1463065"/>
            <a:ext cx="396044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3964" y="5595676"/>
            <a:ext cx="17636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Пи..т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5595675"/>
            <a:ext cx="31279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Ка..</a:t>
            </a:r>
            <a:r>
              <a:rPr lang="ru-RU" sz="6000" dirty="0" err="1" smtClean="0"/>
              <a:t>ндаш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14970" y="5667265"/>
            <a:ext cx="2232248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5694435"/>
            <a:ext cx="3127972" cy="872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27168" cy="1191662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pic>
        <p:nvPicPr>
          <p:cNvPr id="2050" name="Picture 2" descr="C:\Users\Ольга\Desktop\chena_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06" y="1602747"/>
            <a:ext cx="2808198" cy="337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льга\Desktop\i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490" y="1602747"/>
            <a:ext cx="2575830" cy="335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6572" y="5373216"/>
            <a:ext cx="2808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/>
              <a:t>Тет</a:t>
            </a:r>
            <a:r>
              <a:rPr lang="ru-RU" sz="6000" dirty="0" smtClean="0"/>
              <a:t>..</a:t>
            </a:r>
            <a:r>
              <a:rPr lang="ru-RU" sz="6000" dirty="0" err="1" smtClean="0"/>
              <a:t>дь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4170040" y="5373215"/>
            <a:ext cx="4266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Пи..</a:t>
            </a:r>
            <a:r>
              <a:rPr lang="ru-RU" sz="6000" dirty="0" err="1" smtClean="0"/>
              <a:t>мидка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841131" y="5385161"/>
            <a:ext cx="292534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32157" y="5249287"/>
            <a:ext cx="446449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5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pic>
        <p:nvPicPr>
          <p:cNvPr id="1026" name="Picture 2" descr="C:\Users\Ольга\Desktop\1245158765_ba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86006"/>
            <a:ext cx="3630364" cy="371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льга\Desktop\vinogr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86006"/>
            <a:ext cx="3831226" cy="383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5585464"/>
            <a:ext cx="19688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Ба..н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142429" y="5585463"/>
            <a:ext cx="30418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Виног</a:t>
            </a:r>
            <a:r>
              <a:rPr lang="ru-RU" sz="6000" dirty="0" smtClean="0"/>
              <a:t>..д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02259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5585464"/>
            <a:ext cx="23839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Жи</a:t>
            </a:r>
            <a:r>
              <a:rPr lang="ru-RU" sz="6000" dirty="0" smtClean="0"/>
              <a:t>..ф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5570695"/>
            <a:ext cx="19046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..</a:t>
            </a:r>
            <a:r>
              <a:rPr lang="ru-RU" sz="6000" dirty="0" err="1" smtClean="0"/>
              <a:t>нец</a:t>
            </a:r>
            <a:endParaRPr lang="ru-RU" sz="6000" dirty="0"/>
          </a:p>
        </p:txBody>
      </p:sp>
      <p:pic>
        <p:nvPicPr>
          <p:cNvPr id="2050" name="Picture 2" descr="C:\Users\Ольга\Desktop\giraffe 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8" y="1690328"/>
            <a:ext cx="3063238" cy="343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льга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68965"/>
            <a:ext cx="3169741" cy="315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76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5585464"/>
            <a:ext cx="21308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..кета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5570695"/>
            <a:ext cx="1917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..</a:t>
            </a:r>
            <a:r>
              <a:rPr lang="ru-RU" sz="6000" dirty="0" err="1" smtClean="0"/>
              <a:t>дио</a:t>
            </a:r>
            <a:endParaRPr lang="ru-RU" sz="6000" dirty="0"/>
          </a:p>
        </p:txBody>
      </p:sp>
      <p:pic>
        <p:nvPicPr>
          <p:cNvPr id="3074" name="Picture 2" descr="C:\Users\Ольга\Desktop\item_48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21" y="1693812"/>
            <a:ext cx="4128016" cy="310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Ольга\Desktop\asustek-internet-radio_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93813"/>
            <a:ext cx="3733095" cy="288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06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Ольга\Desktop\1245868427_960dceeb4d65-kop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1393">
            <a:off x="5698371" y="1229572"/>
            <a:ext cx="2154174" cy="416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5585464"/>
            <a:ext cx="27397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..</a:t>
            </a:r>
            <a:r>
              <a:rPr lang="ru-RU" sz="6000" dirty="0" err="1" smtClean="0"/>
              <a:t>кушка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5570695"/>
            <a:ext cx="9476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..к</a:t>
            </a:r>
            <a:endParaRPr lang="ru-RU" sz="6000" dirty="0"/>
          </a:p>
        </p:txBody>
      </p:sp>
      <p:pic>
        <p:nvPicPr>
          <p:cNvPr id="4098" name="Picture 2" descr="C:\Users\Ольга\Desktop\i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80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Назови картинки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5558548"/>
            <a:ext cx="14043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Го</a:t>
            </a:r>
            <a:r>
              <a:rPr lang="ru-RU" sz="6000" dirty="0" smtClean="0"/>
              <a:t>..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570695"/>
            <a:ext cx="2689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err="1" smtClean="0"/>
              <a:t>Квад</a:t>
            </a:r>
            <a:r>
              <a:rPr lang="ru-RU" sz="6000" dirty="0" smtClean="0"/>
              <a:t>..т</a:t>
            </a:r>
            <a:endParaRPr lang="ru-RU" sz="6000" dirty="0"/>
          </a:p>
        </p:txBody>
      </p:sp>
      <p:pic>
        <p:nvPicPr>
          <p:cNvPr id="5122" name="Picture 2" descr="C:\Users\Ольга\Desktop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15" y="2132856"/>
            <a:ext cx="3597373" cy="26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Ольга\Desktop\i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2085058"/>
            <a:ext cx="3904156" cy="29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48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Users\Ольга\Desktop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0663">
            <a:off x="3740536" y="1073389"/>
            <a:ext cx="1980736" cy="258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Ольга\Desktop\1245868427_960dceeb4d65-kopi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63189">
            <a:off x="3917816" y="3280734"/>
            <a:ext cx="1740417" cy="336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Ольга\Desktop\eb29fe2f66b9264ad8857873d1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3144217" cy="386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Ольга\Desktop\item_488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8507">
            <a:off x="1096741" y="4226538"/>
            <a:ext cx="2682253" cy="182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Ольга\Desktop\giraffe 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540" y="4367577"/>
            <a:ext cx="1380118" cy="154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420888"/>
            <a:ext cx="7488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Молодец!!!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51" name="Picture 7" descr="C:\Users\Ольга\Desktop\vinogra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836" y="313907"/>
            <a:ext cx="2291409" cy="229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05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7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40" fill="hold">
                                          <p:stCondLst>
                                            <p:cond delay="14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40" fill="hold">
                                          <p:stCondLst>
                                            <p:cond delay="28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40" fill="hold">
                                          <p:stCondLst>
                                            <p:cond delay="42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40" fill="hold">
                                          <p:stCondLst>
                                            <p:cond delay="56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800" fill="hold"/>
                                        <p:tgtEl>
                                          <p:spTgt spid="61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111</TotalTime>
  <Words>59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Звук Р</vt:lpstr>
      <vt:lpstr>Назови картинки.  Следи за звуком «Р»</vt:lpstr>
      <vt:lpstr>Назови картинки</vt:lpstr>
      <vt:lpstr>Назови картинки</vt:lpstr>
      <vt:lpstr>Назови картинки</vt:lpstr>
      <vt:lpstr>Назови картинки</vt:lpstr>
      <vt:lpstr>Назови картинки</vt:lpstr>
      <vt:lpstr>Назови картинки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 Р</dc:title>
  <dc:creator>Ольга</dc:creator>
  <cp:lastModifiedBy>Ольга</cp:lastModifiedBy>
  <cp:revision>10</cp:revision>
  <dcterms:created xsi:type="dcterms:W3CDTF">2012-11-26T19:04:56Z</dcterms:created>
  <dcterms:modified xsi:type="dcterms:W3CDTF">2012-11-27T16:11:59Z</dcterms:modified>
</cp:coreProperties>
</file>