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4" autoAdjust="0"/>
    <p:restoredTop sz="94579" autoAdjust="0"/>
  </p:normalViewPr>
  <p:slideViewPr>
    <p:cSldViewPr>
      <p:cViewPr varScale="1">
        <p:scale>
          <a:sx n="77" d="100"/>
          <a:sy n="77" d="100"/>
        </p:scale>
        <p:origin x="-62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27.11.2012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7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10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980728"/>
            <a:ext cx="7772400" cy="1470025"/>
          </a:xfrm>
        </p:spPr>
        <p:txBody>
          <a:bodyPr>
            <a:noAutofit/>
          </a:bodyPr>
          <a:lstStyle/>
          <a:p>
            <a:r>
              <a:rPr lang="ru-RU" sz="13800" dirty="0" smtClean="0"/>
              <a:t>Звук Р</a:t>
            </a:r>
            <a:endParaRPr lang="ru-RU" sz="13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3645024"/>
            <a:ext cx="6400800" cy="1752600"/>
          </a:xfrm>
        </p:spPr>
        <p:txBody>
          <a:bodyPr>
            <a:normAutofit fontScale="77500" lnSpcReduction="20000"/>
          </a:bodyPr>
          <a:lstStyle/>
          <a:p>
            <a:r>
              <a:rPr lang="ru-RU" sz="5400" dirty="0" smtClean="0"/>
              <a:t>Автоматизация звука в словах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2566465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9414" y="197768"/>
            <a:ext cx="6512511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Назови картинки.</a:t>
            </a:r>
            <a:br>
              <a:rPr lang="ru-RU" dirty="0" smtClean="0"/>
            </a:br>
            <a:r>
              <a:rPr lang="ru-RU" dirty="0" smtClean="0"/>
              <a:t> Следи за звуком «Р»</a:t>
            </a:r>
            <a:endParaRPr lang="ru-RU" dirty="0"/>
          </a:p>
        </p:txBody>
      </p:sp>
      <p:pic>
        <p:nvPicPr>
          <p:cNvPr id="1026" name="Picture 2" descr="C:\Users\Ольга\Desktop\eb29fe2f66b9264ad8857873d1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850" y="1340768"/>
            <a:ext cx="3312368" cy="4076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Ольга\Desktop\i (4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9892" y="1463065"/>
            <a:ext cx="3960440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73964" y="5595676"/>
            <a:ext cx="176362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err="1" smtClean="0"/>
              <a:t>Пи..т</a:t>
            </a:r>
            <a:endParaRPr lang="ru-RU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5076056" y="5595675"/>
            <a:ext cx="312797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/>
              <a:t>Ка..</a:t>
            </a:r>
            <a:r>
              <a:rPr lang="ru-RU" sz="6000" dirty="0" err="1" smtClean="0"/>
              <a:t>ндаш</a:t>
            </a:r>
            <a:endParaRPr lang="ru-RU" sz="6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614970" y="5667265"/>
            <a:ext cx="2232248" cy="10156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220072" y="5694435"/>
            <a:ext cx="3127972" cy="87248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936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7427168" cy="1191662"/>
          </a:xfrm>
        </p:spPr>
        <p:txBody>
          <a:bodyPr/>
          <a:lstStyle/>
          <a:p>
            <a:pPr algn="ctr"/>
            <a:r>
              <a:rPr lang="ru-RU" dirty="0" smtClean="0"/>
              <a:t>Назови картинки</a:t>
            </a:r>
            <a:endParaRPr lang="ru-RU" dirty="0"/>
          </a:p>
        </p:txBody>
      </p:sp>
      <p:pic>
        <p:nvPicPr>
          <p:cNvPr id="2050" name="Picture 2" descr="C:\Users\Ольга\Desktop\chena_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706" y="1602747"/>
            <a:ext cx="2808198" cy="3373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Ольга\Desktop\i (5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490" y="1602747"/>
            <a:ext cx="2575830" cy="3359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26572" y="5373216"/>
            <a:ext cx="28081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err="1" smtClean="0"/>
              <a:t>Тет</a:t>
            </a:r>
            <a:r>
              <a:rPr lang="ru-RU" sz="6000" dirty="0" smtClean="0"/>
              <a:t>..</a:t>
            </a:r>
            <a:r>
              <a:rPr lang="ru-RU" sz="6000" dirty="0" err="1" smtClean="0"/>
              <a:t>дь</a:t>
            </a:r>
            <a:endParaRPr lang="ru-RU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4170040" y="5373215"/>
            <a:ext cx="42667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Пи..</a:t>
            </a:r>
            <a:r>
              <a:rPr lang="ru-RU" sz="6000" dirty="0" err="1" smtClean="0"/>
              <a:t>мидка</a:t>
            </a:r>
            <a:endParaRPr lang="ru-RU" sz="6000" dirty="0"/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841131" y="5385161"/>
            <a:ext cx="2925348" cy="11521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932157" y="5249287"/>
            <a:ext cx="4464496" cy="11521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9657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260648"/>
            <a:ext cx="5791200" cy="1371600"/>
          </a:xfrm>
        </p:spPr>
        <p:txBody>
          <a:bodyPr/>
          <a:lstStyle/>
          <a:p>
            <a:pPr algn="ctr"/>
            <a:r>
              <a:rPr lang="ru-RU" dirty="0" smtClean="0"/>
              <a:t>Назови картинки</a:t>
            </a:r>
            <a:endParaRPr lang="ru-RU" dirty="0"/>
          </a:p>
        </p:txBody>
      </p:sp>
      <p:pic>
        <p:nvPicPr>
          <p:cNvPr id="1026" name="Picture 2" descr="C:\Users\Ольга\Desktop\1245158765_bara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86006"/>
            <a:ext cx="3630364" cy="3717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Ольга\Desktop\vinogra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686006"/>
            <a:ext cx="3831226" cy="3831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43608" y="5585464"/>
            <a:ext cx="196880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err="1" smtClean="0"/>
              <a:t>Ба..н</a:t>
            </a:r>
            <a:endParaRPr lang="ru-RU" sz="6000" dirty="0"/>
          </a:p>
        </p:txBody>
      </p:sp>
      <p:sp>
        <p:nvSpPr>
          <p:cNvPr id="6" name="TextBox 5"/>
          <p:cNvSpPr txBox="1"/>
          <p:nvPr/>
        </p:nvSpPr>
        <p:spPr>
          <a:xfrm>
            <a:off x="5142429" y="5585463"/>
            <a:ext cx="304185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err="1" smtClean="0"/>
              <a:t>Виног</a:t>
            </a:r>
            <a:r>
              <a:rPr lang="ru-RU" sz="6000" dirty="0" smtClean="0"/>
              <a:t>..д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4022593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260648"/>
            <a:ext cx="5791200" cy="1371600"/>
          </a:xfrm>
        </p:spPr>
        <p:txBody>
          <a:bodyPr/>
          <a:lstStyle/>
          <a:p>
            <a:pPr algn="ctr"/>
            <a:r>
              <a:rPr lang="ru-RU" dirty="0" smtClean="0"/>
              <a:t>Назови картинки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043608" y="5585464"/>
            <a:ext cx="238398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err="1" smtClean="0"/>
              <a:t>Жи</a:t>
            </a:r>
            <a:r>
              <a:rPr lang="ru-RU" sz="6000" dirty="0" smtClean="0"/>
              <a:t>..ф</a:t>
            </a:r>
            <a:endParaRPr lang="ru-RU" sz="6000" dirty="0"/>
          </a:p>
        </p:txBody>
      </p:sp>
      <p:sp>
        <p:nvSpPr>
          <p:cNvPr id="6" name="TextBox 5"/>
          <p:cNvSpPr txBox="1"/>
          <p:nvPr/>
        </p:nvSpPr>
        <p:spPr>
          <a:xfrm>
            <a:off x="5940152" y="5570695"/>
            <a:ext cx="190468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/>
              <a:t>..</a:t>
            </a:r>
            <a:r>
              <a:rPr lang="ru-RU" sz="6000" dirty="0" err="1" smtClean="0"/>
              <a:t>нец</a:t>
            </a:r>
            <a:endParaRPr lang="ru-RU" sz="6000" dirty="0"/>
          </a:p>
        </p:txBody>
      </p:sp>
      <p:pic>
        <p:nvPicPr>
          <p:cNvPr id="2050" name="Picture 2" descr="C:\Users\Ольга\Desktop\giraffe 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968" y="1690328"/>
            <a:ext cx="3063238" cy="3434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Ольга\Desktop\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968965"/>
            <a:ext cx="3169741" cy="3155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2762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260648"/>
            <a:ext cx="5791200" cy="1371600"/>
          </a:xfrm>
        </p:spPr>
        <p:txBody>
          <a:bodyPr/>
          <a:lstStyle/>
          <a:p>
            <a:pPr algn="ctr"/>
            <a:r>
              <a:rPr lang="ru-RU" dirty="0" smtClean="0"/>
              <a:t>Назови картинки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043608" y="5585464"/>
            <a:ext cx="213084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/>
              <a:t>..кета</a:t>
            </a:r>
            <a:endParaRPr lang="ru-RU" sz="6000" dirty="0"/>
          </a:p>
        </p:txBody>
      </p:sp>
      <p:sp>
        <p:nvSpPr>
          <p:cNvPr id="6" name="TextBox 5"/>
          <p:cNvSpPr txBox="1"/>
          <p:nvPr/>
        </p:nvSpPr>
        <p:spPr>
          <a:xfrm>
            <a:off x="5940152" y="5570695"/>
            <a:ext cx="191751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/>
              <a:t>..</a:t>
            </a:r>
            <a:r>
              <a:rPr lang="ru-RU" sz="6000" dirty="0" err="1" smtClean="0"/>
              <a:t>дио</a:t>
            </a:r>
            <a:endParaRPr lang="ru-RU" sz="6000" dirty="0"/>
          </a:p>
        </p:txBody>
      </p:sp>
      <p:pic>
        <p:nvPicPr>
          <p:cNvPr id="3074" name="Picture 2" descr="C:\Users\Ольга\Desktop\item_488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721" y="1693812"/>
            <a:ext cx="4128016" cy="3103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Ольга\Desktop\asustek-internet-radio_larg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693813"/>
            <a:ext cx="3733095" cy="2887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7067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Ольга\Desktop\1245868427_960dceeb4d65-kopiy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31393">
            <a:off x="5698371" y="1229572"/>
            <a:ext cx="2154174" cy="4164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260648"/>
            <a:ext cx="5791200" cy="1371600"/>
          </a:xfrm>
        </p:spPr>
        <p:txBody>
          <a:bodyPr/>
          <a:lstStyle/>
          <a:p>
            <a:pPr algn="ctr"/>
            <a:r>
              <a:rPr lang="ru-RU" dirty="0" smtClean="0"/>
              <a:t>Назови картинки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043608" y="5585464"/>
            <a:ext cx="273978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/>
              <a:t>..</a:t>
            </a:r>
            <a:r>
              <a:rPr lang="ru-RU" sz="6000" dirty="0" err="1" smtClean="0"/>
              <a:t>кушка</a:t>
            </a:r>
            <a:endParaRPr lang="ru-RU" sz="6000" dirty="0"/>
          </a:p>
        </p:txBody>
      </p:sp>
      <p:sp>
        <p:nvSpPr>
          <p:cNvPr id="6" name="TextBox 5"/>
          <p:cNvSpPr txBox="1"/>
          <p:nvPr/>
        </p:nvSpPr>
        <p:spPr>
          <a:xfrm>
            <a:off x="5940152" y="5570695"/>
            <a:ext cx="94769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/>
              <a:t>..к</a:t>
            </a:r>
            <a:endParaRPr lang="ru-RU" sz="6000" dirty="0"/>
          </a:p>
        </p:txBody>
      </p:sp>
      <p:pic>
        <p:nvPicPr>
          <p:cNvPr id="4098" name="Picture 2" descr="C:\Users\Ольга\Desktop\i (3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060848"/>
            <a:ext cx="3744416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6804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260648"/>
            <a:ext cx="5791200" cy="1371600"/>
          </a:xfrm>
        </p:spPr>
        <p:txBody>
          <a:bodyPr/>
          <a:lstStyle/>
          <a:p>
            <a:pPr algn="ctr"/>
            <a:r>
              <a:rPr lang="ru-RU" dirty="0" smtClean="0"/>
              <a:t>Назови картинки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547664" y="5558548"/>
            <a:ext cx="140435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err="1" smtClean="0"/>
              <a:t>Го</a:t>
            </a:r>
            <a:r>
              <a:rPr lang="ru-RU" sz="6000" dirty="0" smtClean="0"/>
              <a:t>..</a:t>
            </a:r>
            <a:endParaRPr lang="ru-RU" sz="6000" dirty="0"/>
          </a:p>
        </p:txBody>
      </p:sp>
      <p:sp>
        <p:nvSpPr>
          <p:cNvPr id="6" name="TextBox 5"/>
          <p:cNvSpPr txBox="1"/>
          <p:nvPr/>
        </p:nvSpPr>
        <p:spPr>
          <a:xfrm>
            <a:off x="5580112" y="5570695"/>
            <a:ext cx="268951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err="1" smtClean="0"/>
              <a:t>Квад</a:t>
            </a:r>
            <a:r>
              <a:rPr lang="ru-RU" sz="6000" dirty="0" smtClean="0"/>
              <a:t>..т</a:t>
            </a:r>
            <a:endParaRPr lang="ru-RU" sz="6000" dirty="0"/>
          </a:p>
        </p:txBody>
      </p:sp>
      <p:pic>
        <p:nvPicPr>
          <p:cNvPr id="5122" name="Picture 2" descr="C:\Users\Ольга\Desktop\i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815" y="2132856"/>
            <a:ext cx="3597373" cy="2698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Ольга\Desktop\i (6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000" y="2085058"/>
            <a:ext cx="3904156" cy="2928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2489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C:\Users\Ольга\Desktop\i (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10663">
            <a:off x="3740536" y="1073389"/>
            <a:ext cx="1980736" cy="2583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C:\Users\Ольга\Desktop\1245868427_960dceeb4d65-kopiy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463189">
            <a:off x="3917816" y="3280734"/>
            <a:ext cx="1740417" cy="3364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Ольга\Desktop\eb29fe2f66b9264ad8857873d1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3144217" cy="3869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C:\Users\Ольга\Desktop\item_4884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78507">
            <a:off x="1096741" y="4226538"/>
            <a:ext cx="2682253" cy="1829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 descr="C:\Users\Ольга\Desktop\giraffe 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540" y="4367577"/>
            <a:ext cx="1380118" cy="1547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043608" y="2420888"/>
            <a:ext cx="748883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Молодец!!!</a:t>
            </a:r>
            <a:endParaRPr lang="ru-RU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151" name="Picture 7" descr="C:\Users\Ольга\Desktop\vinograd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9836" y="313907"/>
            <a:ext cx="2291409" cy="2291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6056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16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16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16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16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614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27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250" autoRev="1" fill="remove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1" dur="250" autoRev="1" fill="remove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2" dur="250" autoRev="1" fill="remove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50" autoRev="1" fill="remove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5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6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7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0" dur="7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140" fill="hold">
                                          <p:stCondLst>
                                            <p:cond delay="14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140" fill="hold">
                                          <p:stCondLst>
                                            <p:cond delay="28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140" fill="hold">
                                          <p:stCondLst>
                                            <p:cond delay="42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140" fill="hold">
                                          <p:stCondLst>
                                            <p:cond delay="56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6" dur="800" fill="hold"/>
                                        <p:tgtEl>
                                          <p:spTgt spid="614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111</TotalTime>
  <Words>59</Words>
  <Application>Microsoft Office PowerPoint</Application>
  <PresentationFormat>Экран (4:3)</PresentationFormat>
  <Paragraphs>24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Главная</vt:lpstr>
      <vt:lpstr>Звук Р</vt:lpstr>
      <vt:lpstr>Назови картинки.  Следи за звуком «Р»</vt:lpstr>
      <vt:lpstr>Назови картинки</vt:lpstr>
      <vt:lpstr>Назови картинки</vt:lpstr>
      <vt:lpstr>Назови картинки</vt:lpstr>
      <vt:lpstr>Назови картинки</vt:lpstr>
      <vt:lpstr>Назови картинки</vt:lpstr>
      <vt:lpstr>Назови картинки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Звук Р</dc:title>
  <dc:creator>Ольга</dc:creator>
  <cp:lastModifiedBy>Ольга</cp:lastModifiedBy>
  <cp:revision>10</cp:revision>
  <dcterms:created xsi:type="dcterms:W3CDTF">2012-11-26T19:04:56Z</dcterms:created>
  <dcterms:modified xsi:type="dcterms:W3CDTF">2012-11-27T16:11:59Z</dcterms:modified>
</cp:coreProperties>
</file>