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Обои hq У дерева 1024 x 768 на рабочий стол, high quality обои, 3d обои, фоны, заставки, картинки, wallpap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642918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  <a:latin typeface="Georgia" pitchFamily="18" charset="0"/>
              </a:rPr>
              <a:t>Ж</a:t>
            </a:r>
            <a:endParaRPr lang="ru-RU" sz="54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142873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17859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л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2214554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2143116"/>
            <a:ext cx="214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-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242886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б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278605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>
                <a:solidFill>
                  <a:srgbClr val="FF0000"/>
                </a:solidFill>
              </a:rPr>
              <a:t>ы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307181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л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4" y="342900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7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Авторские сказки &quot; Страница 2 &quot; FUN4CHILD.RU - ДЕТСКИЙ САЙТ ДЛЯ РОДИТЕЛЕЙ, ДЕТЕЙ, ДОШКОЛЬНИКОВ И 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2500306"/>
            <a:ext cx="2214578" cy="2143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2857496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2786058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66" y="300037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19982" y="290271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1604" y="300037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0298" y="292893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1857356" y="3714752"/>
            <a:ext cx="285752" cy="428628"/>
          </a:xfrm>
          <a:prstGeom prst="flowChartDelay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928794" y="3929066"/>
            <a:ext cx="126317" cy="126123"/>
          </a:xfrm>
          <a:custGeom>
            <a:avLst/>
            <a:gdLst>
              <a:gd name="connsiteX0" fmla="*/ 19785 w 126317"/>
              <a:gd name="connsiteY0" fmla="*/ 81734 h 126123"/>
              <a:gd name="connsiteX1" fmla="*/ 37541 w 126317"/>
              <a:gd name="connsiteY1" fmla="*/ 19591 h 126123"/>
              <a:gd name="connsiteX2" fmla="*/ 55296 w 126317"/>
              <a:gd name="connsiteY2" fmla="*/ 1835 h 126123"/>
              <a:gd name="connsiteX3" fmla="*/ 81929 w 126317"/>
              <a:gd name="connsiteY3" fmla="*/ 10713 h 126123"/>
              <a:gd name="connsiteX4" fmla="*/ 108562 w 126317"/>
              <a:gd name="connsiteY4" fmla="*/ 1835 h 126123"/>
              <a:gd name="connsiteX5" fmla="*/ 126317 w 126317"/>
              <a:gd name="connsiteY5" fmla="*/ 19591 h 126123"/>
              <a:gd name="connsiteX6" fmla="*/ 108562 w 126317"/>
              <a:gd name="connsiteY6" fmla="*/ 126123 h 126123"/>
              <a:gd name="connsiteX7" fmla="*/ 28663 w 126317"/>
              <a:gd name="connsiteY7" fmla="*/ 117245 h 126123"/>
              <a:gd name="connsiteX8" fmla="*/ 2030 w 126317"/>
              <a:gd name="connsiteY8" fmla="*/ 99490 h 126123"/>
              <a:gd name="connsiteX9" fmla="*/ 19785 w 126317"/>
              <a:gd name="connsiteY9" fmla="*/ 81734 h 126123"/>
              <a:gd name="connsiteX10" fmla="*/ 19785 w 126317"/>
              <a:gd name="connsiteY10" fmla="*/ 81734 h 12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317" h="126123">
                <a:moveTo>
                  <a:pt x="19785" y="81734"/>
                </a:moveTo>
                <a:cubicBezTo>
                  <a:pt x="22744" y="71377"/>
                  <a:pt x="28791" y="39277"/>
                  <a:pt x="37541" y="19591"/>
                </a:cubicBezTo>
                <a:cubicBezTo>
                  <a:pt x="40940" y="11942"/>
                  <a:pt x="47089" y="3477"/>
                  <a:pt x="55296" y="1835"/>
                </a:cubicBezTo>
                <a:cubicBezTo>
                  <a:pt x="64472" y="0"/>
                  <a:pt x="73051" y="7754"/>
                  <a:pt x="81929" y="10713"/>
                </a:cubicBezTo>
                <a:cubicBezTo>
                  <a:pt x="90807" y="7754"/>
                  <a:pt x="99386" y="0"/>
                  <a:pt x="108562" y="1835"/>
                </a:cubicBezTo>
                <a:cubicBezTo>
                  <a:pt x="116769" y="3477"/>
                  <a:pt x="126317" y="11221"/>
                  <a:pt x="126317" y="19591"/>
                </a:cubicBezTo>
                <a:cubicBezTo>
                  <a:pt x="126317" y="55591"/>
                  <a:pt x="114480" y="90612"/>
                  <a:pt x="108562" y="126123"/>
                </a:cubicBezTo>
                <a:cubicBezTo>
                  <a:pt x="81929" y="123164"/>
                  <a:pt x="54660" y="123744"/>
                  <a:pt x="28663" y="117245"/>
                </a:cubicBezTo>
                <a:cubicBezTo>
                  <a:pt x="18312" y="114657"/>
                  <a:pt x="4618" y="109841"/>
                  <a:pt x="2030" y="99490"/>
                </a:cubicBezTo>
                <a:cubicBezTo>
                  <a:pt x="0" y="91370"/>
                  <a:pt x="16677" y="89505"/>
                  <a:pt x="19785" y="81734"/>
                </a:cubicBezTo>
                <a:lnTo>
                  <a:pt x="19785" y="8173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15008" y="2928934"/>
            <a:ext cx="2214578" cy="1928826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Lef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858016" y="3643314"/>
            <a:ext cx="71438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643702" y="3643314"/>
            <a:ext cx="71438" cy="21431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6643702" y="4286256"/>
            <a:ext cx="214314" cy="35719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11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Авторские сказки &quot; Страница 2 &quot; FUN4CHILD.RU - ДЕТСКИЙ САЙТ ДЛЯ РОДИТЕЛЕЙ, ДЕТЕЙ, ДОШКОЛЬНИКОВ И ШКОЛЬН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2500306"/>
            <a:ext cx="2214578" cy="2143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2857496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2786058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66" y="300037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19982" y="290271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1604" y="300037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0298" y="292893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1857356" y="3714752"/>
            <a:ext cx="285752" cy="428628"/>
          </a:xfrm>
          <a:prstGeom prst="flowChartDelay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928794" y="3929066"/>
            <a:ext cx="126317" cy="126123"/>
          </a:xfrm>
          <a:custGeom>
            <a:avLst/>
            <a:gdLst>
              <a:gd name="connsiteX0" fmla="*/ 19785 w 126317"/>
              <a:gd name="connsiteY0" fmla="*/ 81734 h 126123"/>
              <a:gd name="connsiteX1" fmla="*/ 37541 w 126317"/>
              <a:gd name="connsiteY1" fmla="*/ 19591 h 126123"/>
              <a:gd name="connsiteX2" fmla="*/ 55296 w 126317"/>
              <a:gd name="connsiteY2" fmla="*/ 1835 h 126123"/>
              <a:gd name="connsiteX3" fmla="*/ 81929 w 126317"/>
              <a:gd name="connsiteY3" fmla="*/ 10713 h 126123"/>
              <a:gd name="connsiteX4" fmla="*/ 108562 w 126317"/>
              <a:gd name="connsiteY4" fmla="*/ 1835 h 126123"/>
              <a:gd name="connsiteX5" fmla="*/ 126317 w 126317"/>
              <a:gd name="connsiteY5" fmla="*/ 19591 h 126123"/>
              <a:gd name="connsiteX6" fmla="*/ 108562 w 126317"/>
              <a:gd name="connsiteY6" fmla="*/ 126123 h 126123"/>
              <a:gd name="connsiteX7" fmla="*/ 28663 w 126317"/>
              <a:gd name="connsiteY7" fmla="*/ 117245 h 126123"/>
              <a:gd name="connsiteX8" fmla="*/ 2030 w 126317"/>
              <a:gd name="connsiteY8" fmla="*/ 99490 h 126123"/>
              <a:gd name="connsiteX9" fmla="*/ 19785 w 126317"/>
              <a:gd name="connsiteY9" fmla="*/ 81734 h 126123"/>
              <a:gd name="connsiteX10" fmla="*/ 19785 w 126317"/>
              <a:gd name="connsiteY10" fmla="*/ 81734 h 12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317" h="126123">
                <a:moveTo>
                  <a:pt x="19785" y="81734"/>
                </a:moveTo>
                <a:cubicBezTo>
                  <a:pt x="22744" y="71377"/>
                  <a:pt x="28791" y="39277"/>
                  <a:pt x="37541" y="19591"/>
                </a:cubicBezTo>
                <a:cubicBezTo>
                  <a:pt x="40940" y="11942"/>
                  <a:pt x="47089" y="3477"/>
                  <a:pt x="55296" y="1835"/>
                </a:cubicBezTo>
                <a:cubicBezTo>
                  <a:pt x="64472" y="0"/>
                  <a:pt x="73051" y="7754"/>
                  <a:pt x="81929" y="10713"/>
                </a:cubicBezTo>
                <a:cubicBezTo>
                  <a:pt x="90807" y="7754"/>
                  <a:pt x="99386" y="0"/>
                  <a:pt x="108562" y="1835"/>
                </a:cubicBezTo>
                <a:cubicBezTo>
                  <a:pt x="116769" y="3477"/>
                  <a:pt x="126317" y="11221"/>
                  <a:pt x="126317" y="19591"/>
                </a:cubicBezTo>
                <a:cubicBezTo>
                  <a:pt x="126317" y="55591"/>
                  <a:pt x="114480" y="90612"/>
                  <a:pt x="108562" y="126123"/>
                </a:cubicBezTo>
                <a:cubicBezTo>
                  <a:pt x="81929" y="123164"/>
                  <a:pt x="54660" y="123744"/>
                  <a:pt x="28663" y="117245"/>
                </a:cubicBezTo>
                <a:cubicBezTo>
                  <a:pt x="18312" y="114657"/>
                  <a:pt x="4618" y="109841"/>
                  <a:pt x="2030" y="99490"/>
                </a:cubicBezTo>
                <a:cubicBezTo>
                  <a:pt x="0" y="91370"/>
                  <a:pt x="16677" y="89505"/>
                  <a:pt x="19785" y="81734"/>
                </a:cubicBezTo>
                <a:lnTo>
                  <a:pt x="19785" y="8173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15008" y="2928934"/>
            <a:ext cx="2214578" cy="1928826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Lef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858016" y="3643314"/>
            <a:ext cx="71438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643702" y="3643314"/>
            <a:ext cx="71438" cy="21431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6643702" y="4286256"/>
            <a:ext cx="214314" cy="35719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1357290" y="642918"/>
            <a:ext cx="2857520" cy="157163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14480" y="100010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Почему ты злишься  </a:t>
            </a:r>
            <a:r>
              <a:rPr lang="en-US" dirty="0" smtClean="0"/>
              <a:t>,</a:t>
            </a:r>
            <a:r>
              <a:rPr lang="ru-RU" dirty="0" smtClean="0"/>
              <a:t> брат?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36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Авторские сказки &quot; Страница 2 &quot; FUN4CHILD.RU - ДЕТСКИЙ САЙТ ДЛЯ РОДИТЕЛЕЙ, ДЕТЕЙ, ДОШКОЛЬНИКОВ И ШКОЛЬН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2500306"/>
            <a:ext cx="2214578" cy="2143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2857496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2786058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66" y="300037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19982" y="290271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1604" y="300037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0298" y="292893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1857356" y="3714752"/>
            <a:ext cx="285752" cy="428628"/>
          </a:xfrm>
          <a:prstGeom prst="flowChartDelay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928794" y="3929066"/>
            <a:ext cx="126317" cy="126123"/>
          </a:xfrm>
          <a:custGeom>
            <a:avLst/>
            <a:gdLst>
              <a:gd name="connsiteX0" fmla="*/ 19785 w 126317"/>
              <a:gd name="connsiteY0" fmla="*/ 81734 h 126123"/>
              <a:gd name="connsiteX1" fmla="*/ 37541 w 126317"/>
              <a:gd name="connsiteY1" fmla="*/ 19591 h 126123"/>
              <a:gd name="connsiteX2" fmla="*/ 55296 w 126317"/>
              <a:gd name="connsiteY2" fmla="*/ 1835 h 126123"/>
              <a:gd name="connsiteX3" fmla="*/ 81929 w 126317"/>
              <a:gd name="connsiteY3" fmla="*/ 10713 h 126123"/>
              <a:gd name="connsiteX4" fmla="*/ 108562 w 126317"/>
              <a:gd name="connsiteY4" fmla="*/ 1835 h 126123"/>
              <a:gd name="connsiteX5" fmla="*/ 126317 w 126317"/>
              <a:gd name="connsiteY5" fmla="*/ 19591 h 126123"/>
              <a:gd name="connsiteX6" fmla="*/ 108562 w 126317"/>
              <a:gd name="connsiteY6" fmla="*/ 126123 h 126123"/>
              <a:gd name="connsiteX7" fmla="*/ 28663 w 126317"/>
              <a:gd name="connsiteY7" fmla="*/ 117245 h 126123"/>
              <a:gd name="connsiteX8" fmla="*/ 2030 w 126317"/>
              <a:gd name="connsiteY8" fmla="*/ 99490 h 126123"/>
              <a:gd name="connsiteX9" fmla="*/ 19785 w 126317"/>
              <a:gd name="connsiteY9" fmla="*/ 81734 h 126123"/>
              <a:gd name="connsiteX10" fmla="*/ 19785 w 126317"/>
              <a:gd name="connsiteY10" fmla="*/ 81734 h 12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317" h="126123">
                <a:moveTo>
                  <a:pt x="19785" y="81734"/>
                </a:moveTo>
                <a:cubicBezTo>
                  <a:pt x="22744" y="71377"/>
                  <a:pt x="28791" y="39277"/>
                  <a:pt x="37541" y="19591"/>
                </a:cubicBezTo>
                <a:cubicBezTo>
                  <a:pt x="40940" y="11942"/>
                  <a:pt x="47089" y="3477"/>
                  <a:pt x="55296" y="1835"/>
                </a:cubicBezTo>
                <a:cubicBezTo>
                  <a:pt x="64472" y="0"/>
                  <a:pt x="73051" y="7754"/>
                  <a:pt x="81929" y="10713"/>
                </a:cubicBezTo>
                <a:cubicBezTo>
                  <a:pt x="90807" y="7754"/>
                  <a:pt x="99386" y="0"/>
                  <a:pt x="108562" y="1835"/>
                </a:cubicBezTo>
                <a:cubicBezTo>
                  <a:pt x="116769" y="3477"/>
                  <a:pt x="126317" y="11221"/>
                  <a:pt x="126317" y="19591"/>
                </a:cubicBezTo>
                <a:cubicBezTo>
                  <a:pt x="126317" y="55591"/>
                  <a:pt x="114480" y="90612"/>
                  <a:pt x="108562" y="126123"/>
                </a:cubicBezTo>
                <a:cubicBezTo>
                  <a:pt x="81929" y="123164"/>
                  <a:pt x="54660" y="123744"/>
                  <a:pt x="28663" y="117245"/>
                </a:cubicBezTo>
                <a:cubicBezTo>
                  <a:pt x="18312" y="114657"/>
                  <a:pt x="4618" y="109841"/>
                  <a:pt x="2030" y="99490"/>
                </a:cubicBezTo>
                <a:cubicBezTo>
                  <a:pt x="0" y="91370"/>
                  <a:pt x="16677" y="89505"/>
                  <a:pt x="19785" y="81734"/>
                </a:cubicBezTo>
                <a:lnTo>
                  <a:pt x="19785" y="8173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15008" y="2928934"/>
            <a:ext cx="2214578" cy="1928826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Lef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858016" y="3643314"/>
            <a:ext cx="71438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643702" y="3643314"/>
            <a:ext cx="71438" cy="21431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6643702" y="4286256"/>
            <a:ext cx="214314" cy="35719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4500562" y="714356"/>
            <a:ext cx="4357718" cy="1857388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786314" y="92867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 полней меня и шире, у меня углов лишь –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16" y="264318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8082" y="4857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43636" y="421481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43636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429388" y="121442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тебя же их -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858148" y="12144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4!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857488" y="200024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472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00100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14612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8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19" grpId="0"/>
      <p:bldP spid="19" grpId="1"/>
      <p:bldP spid="20" grpId="0"/>
      <p:bldP spid="20" grpId="1"/>
      <p:bldP spid="24" grpId="0"/>
      <p:bldP spid="24" grpId="1"/>
      <p:bldP spid="25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Авторские сказки &quot; Страница 2 &quot; FUN4CHILD.RU - ДЕТСКИЙ САЙТ ДЛЯ РОДИТЕЛЕЙ, ДЕТЕЙ, ДОШКОЛЬНИКОВ И ШКОЛЬН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2500306"/>
            <a:ext cx="2214578" cy="2143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2857496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2786058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66" y="300037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19982" y="290271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1604" y="300037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0298" y="292893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1857356" y="3714752"/>
            <a:ext cx="285752" cy="428628"/>
          </a:xfrm>
          <a:prstGeom prst="flowChartDelay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928794" y="3929066"/>
            <a:ext cx="126317" cy="126123"/>
          </a:xfrm>
          <a:custGeom>
            <a:avLst/>
            <a:gdLst>
              <a:gd name="connsiteX0" fmla="*/ 19785 w 126317"/>
              <a:gd name="connsiteY0" fmla="*/ 81734 h 126123"/>
              <a:gd name="connsiteX1" fmla="*/ 37541 w 126317"/>
              <a:gd name="connsiteY1" fmla="*/ 19591 h 126123"/>
              <a:gd name="connsiteX2" fmla="*/ 55296 w 126317"/>
              <a:gd name="connsiteY2" fmla="*/ 1835 h 126123"/>
              <a:gd name="connsiteX3" fmla="*/ 81929 w 126317"/>
              <a:gd name="connsiteY3" fmla="*/ 10713 h 126123"/>
              <a:gd name="connsiteX4" fmla="*/ 108562 w 126317"/>
              <a:gd name="connsiteY4" fmla="*/ 1835 h 126123"/>
              <a:gd name="connsiteX5" fmla="*/ 126317 w 126317"/>
              <a:gd name="connsiteY5" fmla="*/ 19591 h 126123"/>
              <a:gd name="connsiteX6" fmla="*/ 108562 w 126317"/>
              <a:gd name="connsiteY6" fmla="*/ 126123 h 126123"/>
              <a:gd name="connsiteX7" fmla="*/ 28663 w 126317"/>
              <a:gd name="connsiteY7" fmla="*/ 117245 h 126123"/>
              <a:gd name="connsiteX8" fmla="*/ 2030 w 126317"/>
              <a:gd name="connsiteY8" fmla="*/ 99490 h 126123"/>
              <a:gd name="connsiteX9" fmla="*/ 19785 w 126317"/>
              <a:gd name="connsiteY9" fmla="*/ 81734 h 126123"/>
              <a:gd name="connsiteX10" fmla="*/ 19785 w 126317"/>
              <a:gd name="connsiteY10" fmla="*/ 81734 h 12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317" h="126123">
                <a:moveTo>
                  <a:pt x="19785" y="81734"/>
                </a:moveTo>
                <a:cubicBezTo>
                  <a:pt x="22744" y="71377"/>
                  <a:pt x="28791" y="39277"/>
                  <a:pt x="37541" y="19591"/>
                </a:cubicBezTo>
                <a:cubicBezTo>
                  <a:pt x="40940" y="11942"/>
                  <a:pt x="47089" y="3477"/>
                  <a:pt x="55296" y="1835"/>
                </a:cubicBezTo>
                <a:cubicBezTo>
                  <a:pt x="64472" y="0"/>
                  <a:pt x="73051" y="7754"/>
                  <a:pt x="81929" y="10713"/>
                </a:cubicBezTo>
                <a:cubicBezTo>
                  <a:pt x="90807" y="7754"/>
                  <a:pt x="99386" y="0"/>
                  <a:pt x="108562" y="1835"/>
                </a:cubicBezTo>
                <a:cubicBezTo>
                  <a:pt x="116769" y="3477"/>
                  <a:pt x="126317" y="11221"/>
                  <a:pt x="126317" y="19591"/>
                </a:cubicBezTo>
                <a:cubicBezTo>
                  <a:pt x="126317" y="55591"/>
                  <a:pt x="114480" y="90612"/>
                  <a:pt x="108562" y="126123"/>
                </a:cubicBezTo>
                <a:cubicBezTo>
                  <a:pt x="81929" y="123164"/>
                  <a:pt x="54660" y="123744"/>
                  <a:pt x="28663" y="117245"/>
                </a:cubicBezTo>
                <a:cubicBezTo>
                  <a:pt x="18312" y="114657"/>
                  <a:pt x="4618" y="109841"/>
                  <a:pt x="2030" y="99490"/>
                </a:cubicBezTo>
                <a:cubicBezTo>
                  <a:pt x="0" y="91370"/>
                  <a:pt x="16677" y="89505"/>
                  <a:pt x="19785" y="81734"/>
                </a:cubicBezTo>
                <a:lnTo>
                  <a:pt x="19785" y="8173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15008" y="2928934"/>
            <a:ext cx="2214578" cy="1928826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Lef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858016" y="3643314"/>
            <a:ext cx="71438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643702" y="3643314"/>
            <a:ext cx="71438" cy="21431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6643702" y="4286256"/>
            <a:ext cx="214314" cy="35719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1357290" y="642918"/>
            <a:ext cx="2857520" cy="157163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571604" y="100010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Брат !  Я же старше !        Я -  квадрат!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40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Авторские сказки &quot; Страница 2 &quot; FUN4CHILD.RU - ДЕТСКИЙ САЙТ ДЛЯ РОДИТЕЛЕЙ, ДЕТЕЙ, ДОШКОЛЬНИКОВ И ШКОЛЬН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2500306"/>
            <a:ext cx="2214578" cy="2143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2857496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2786058"/>
            <a:ext cx="357190" cy="5000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66" y="300037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19982" y="290271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71604" y="300037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0298" y="292893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1857356" y="3714752"/>
            <a:ext cx="285752" cy="428628"/>
          </a:xfrm>
          <a:prstGeom prst="flowChartDelay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928794" y="3929066"/>
            <a:ext cx="126317" cy="126123"/>
          </a:xfrm>
          <a:custGeom>
            <a:avLst/>
            <a:gdLst>
              <a:gd name="connsiteX0" fmla="*/ 19785 w 126317"/>
              <a:gd name="connsiteY0" fmla="*/ 81734 h 126123"/>
              <a:gd name="connsiteX1" fmla="*/ 37541 w 126317"/>
              <a:gd name="connsiteY1" fmla="*/ 19591 h 126123"/>
              <a:gd name="connsiteX2" fmla="*/ 55296 w 126317"/>
              <a:gd name="connsiteY2" fmla="*/ 1835 h 126123"/>
              <a:gd name="connsiteX3" fmla="*/ 81929 w 126317"/>
              <a:gd name="connsiteY3" fmla="*/ 10713 h 126123"/>
              <a:gd name="connsiteX4" fmla="*/ 108562 w 126317"/>
              <a:gd name="connsiteY4" fmla="*/ 1835 h 126123"/>
              <a:gd name="connsiteX5" fmla="*/ 126317 w 126317"/>
              <a:gd name="connsiteY5" fmla="*/ 19591 h 126123"/>
              <a:gd name="connsiteX6" fmla="*/ 108562 w 126317"/>
              <a:gd name="connsiteY6" fmla="*/ 126123 h 126123"/>
              <a:gd name="connsiteX7" fmla="*/ 28663 w 126317"/>
              <a:gd name="connsiteY7" fmla="*/ 117245 h 126123"/>
              <a:gd name="connsiteX8" fmla="*/ 2030 w 126317"/>
              <a:gd name="connsiteY8" fmla="*/ 99490 h 126123"/>
              <a:gd name="connsiteX9" fmla="*/ 19785 w 126317"/>
              <a:gd name="connsiteY9" fmla="*/ 81734 h 126123"/>
              <a:gd name="connsiteX10" fmla="*/ 19785 w 126317"/>
              <a:gd name="connsiteY10" fmla="*/ 81734 h 12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317" h="126123">
                <a:moveTo>
                  <a:pt x="19785" y="81734"/>
                </a:moveTo>
                <a:cubicBezTo>
                  <a:pt x="22744" y="71377"/>
                  <a:pt x="28791" y="39277"/>
                  <a:pt x="37541" y="19591"/>
                </a:cubicBezTo>
                <a:cubicBezTo>
                  <a:pt x="40940" y="11942"/>
                  <a:pt x="47089" y="3477"/>
                  <a:pt x="55296" y="1835"/>
                </a:cubicBezTo>
                <a:cubicBezTo>
                  <a:pt x="64472" y="0"/>
                  <a:pt x="73051" y="7754"/>
                  <a:pt x="81929" y="10713"/>
                </a:cubicBezTo>
                <a:cubicBezTo>
                  <a:pt x="90807" y="7754"/>
                  <a:pt x="99386" y="0"/>
                  <a:pt x="108562" y="1835"/>
                </a:cubicBezTo>
                <a:cubicBezTo>
                  <a:pt x="116769" y="3477"/>
                  <a:pt x="126317" y="11221"/>
                  <a:pt x="126317" y="19591"/>
                </a:cubicBezTo>
                <a:cubicBezTo>
                  <a:pt x="126317" y="55591"/>
                  <a:pt x="114480" y="90612"/>
                  <a:pt x="108562" y="126123"/>
                </a:cubicBezTo>
                <a:cubicBezTo>
                  <a:pt x="81929" y="123164"/>
                  <a:pt x="54660" y="123744"/>
                  <a:pt x="28663" y="117245"/>
                </a:cubicBezTo>
                <a:cubicBezTo>
                  <a:pt x="18312" y="114657"/>
                  <a:pt x="4618" y="109841"/>
                  <a:pt x="2030" y="99490"/>
                </a:cubicBezTo>
                <a:cubicBezTo>
                  <a:pt x="0" y="91370"/>
                  <a:pt x="16677" y="89505"/>
                  <a:pt x="19785" y="81734"/>
                </a:cubicBezTo>
                <a:lnTo>
                  <a:pt x="19785" y="8173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15008" y="2857496"/>
            <a:ext cx="2286016" cy="214314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Lef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857224" y="5429264"/>
            <a:ext cx="71438" cy="21431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571472" y="5286388"/>
            <a:ext cx="71438" cy="214314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642910" y="5857892"/>
            <a:ext cx="214314" cy="35719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57158" y="3429000"/>
            <a:ext cx="1785950" cy="1285884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42910" y="357187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Неизвестно кто важней!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68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09114E-6 C -0.01285 0.00463 -0.00972 0.00255 -0.03299 0.00347 C -0.04288 0.00463 -0.0533 0.00579 -0.06302 0.0081 C -0.06597 0.00879 -0.06979 0.01157 -0.07275 0.0118 C -0.08247 0.01249 -0.09219 0.01249 -0.10191 0.01296 C -0.11337 0.01573 -0.12379 0.01573 -0.13594 0.01643 C -0.14896 0.02105 -0.16233 0.02637 -0.1757 0.02845 C -0.18438 0.03146 -0.17483 0.02845 -0.19115 0.03077 C -0.19618 0.03146 -0.20087 0.03401 -0.20573 0.03563 C -0.2132 0.03817 -0.22066 0.03979 -0.22813 0.04257 C -0.23195 0.0458 -0.23577 0.04904 -0.23976 0.05228 C -0.24341 0.05529 -0.24827 0.05483 -0.25243 0.05575 C -0.26407 0.05899 -0.27431 0.06385 -0.28629 0.06523 C -0.29028 0.06616 -0.2941 0.06778 -0.29809 0.06894 C -0.30469 0.07426 -0.31372 0.07796 -0.32136 0.08073 C -0.329 0.08675 -0.33768 0.09114 -0.34566 0.09623 C -0.34966 0.09878 -0.35174 0.10155 -0.35625 0.1034 C -0.35729 0.1041 -0.35816 0.10525 -0.3592 0.10595 C -0.36007 0.10641 -0.36129 0.10618 -0.36216 0.10687 C -0.3632 0.1078 -0.36389 0.10965 -0.36493 0.11057 C -0.3691 0.11404 -0.3757 0.11705 -0.38056 0.1189 C -0.38351 0.12121 -0.38594 0.12214 -0.38924 0.12353 C -0.39202 0.12723 -0.39601 0.12792 -0.4 0.12954 C -0.40295 0.13209 -0.40556 0.13255 -0.40868 0.1344 C -0.41268 0.13671 -0.41615 0.13995 -0.42032 0.14134 C -0.42587 0.1462 -0.42952 0.14851 -0.43594 0.15105 C -0.44323 0.15684 -0.45191 0.16262 -0.46007 0.16655 C -0.46459 0.17141 -0.47153 0.17234 -0.47674 0.17604 C -0.48177 0.17951 -0.48577 0.18413 -0.49115 0.18668 C -0.49601 0.192 -0.50052 0.19501 -0.50677 0.19732 C -0.51615 0.20472 -0.52917 0.20773 -0.53976 0.21166 C -0.54705 0.21768 -0.55139 0.21698 -0.56007 0.21999 C -0.57813 0.226 -0.59618 0.2267 -0.61459 0.23086 C -0.61945 0.2304 -0.62431 0.23017 -0.62917 0.22947 C -0.63403 0.22878 -0.63872 0.22392 -0.64358 0.22346 C -0.64844 0.223 -0.6533 0.22346 -0.65816 0.22346 " pathEditMode="relative" rAng="0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сказочный лес - Галерея изображений - GoGallery.ru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3000372"/>
            <a:ext cx="2286016" cy="2357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28860" y="3786190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00430" y="3786190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928926" y="4429132"/>
            <a:ext cx="285752" cy="35719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71802" y="4429132"/>
            <a:ext cx="214314" cy="21431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500430" y="3571876"/>
            <a:ext cx="1928826" cy="1643074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536149" y="2893215"/>
            <a:ext cx="57150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ая прямоугольная выноска 9"/>
          <p:cNvSpPr/>
          <p:nvPr/>
        </p:nvSpPr>
        <p:spPr>
          <a:xfrm>
            <a:off x="4143372" y="2214554"/>
            <a:ext cx="1428760" cy="928694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143372" y="2357430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Спокойной ночи ….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16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95 -0.00278 0.00608 -0.00532 0.00903 -0.0081 C 0.01059 -0.00949 0.01181 -0.0118 0.01354 -0.01227 C 0.0283 -0.01574 0.04254 -0.02129 0.05747 -0.0243 C 0.06997 -0.03009 0.08368 -0.02754 0.09688 -0.03032 C 0.13229 -0.04954 0.16406 -0.05116 0.18785 -0.09699 C 0.18976 -0.12014 0.19393 -0.1243 0.20295 -0.14352 C 0.21528 -0.16944 0.22604 -0.19676 0.24393 -0.2162 C 0.24844 -0.22847 0.25209 -0.24074 0.25747 -0.25254 C 0.25781 -0.25694 0.25955 -0.27917 0.26059 -0.28495 C 0.26302 -0.29884 0.26858 -0.31157 0.27118 -0.32546 C 0.27413 -0.3419 0.27448 -0.3618 0.28177 -0.37592 C 0.28525 -0.39352 0.28056 -0.375 0.28785 -0.39004 C 0.29497 -0.40463 0.28316 -0.38842 0.29236 -0.4 C 0.29636 -0.4162 0.30677 -0.42477 0.31806 -0.43032 C 0.33368 -0.43796 0.34688 -0.44398 0.36354 -0.44653 C 0.37465 -0.44583 0.38577 -0.44629 0.39688 -0.44444 C 0.39896 -0.44398 0.4125 -0.42731 0.41511 -0.4243 C 0.42309 -0.41551 0.43247 -0.41088 0.44236 -0.4081 C 0.44497 -0.40486 0.44688 -0.40069 0.45 -0.39815 C 0.45226 -0.39629 0.45504 -0.39722 0.45747 -0.39606 C 0.4592 -0.39514 0.46042 -0.39352 0.46198 -0.39213 C 0.46389 -0.38472 0.46476 -0.37847 0.46806 -0.37176 C 0.46702 -0.35764 0.46719 -0.34329 0.46511 -0.3294 C 0.46424 -0.32315 0.4599 -0.32153 0.45747 -0.31736 C 0.45313 -0.30949 0.45052 -0.30162 0.44531 -0.29514 C 0.4408 -0.29583 0.43577 -0.29421 0.43177 -0.29699 C 0.43177 -0.29699 0.42691 -0.31736 0.4257 -0.32129 C 0.42674 -0.33079 0.42622 -0.34051 0.42865 -0.34954 C 0.43073 -0.35764 0.44497 -0.3625 0.45 -0.36366 C 0.48976 -0.39167 0.57639 -0.37754 0.59688 -0.37778 C 0.63438 -0.39051 0.66597 -0.3868 0.70747 -0.38796 C 0.7375 -0.39467 0.76597 -0.39213 0.79688 -0.39213 " pathEditMode="relative" ptsTypes="ffffffffffffffffffffffffffffffff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 animBg="1"/>
      <p:bldP spid="10" grpId="1" animBg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и, Яркая поляна цветов - заставки на рабочий стол и прикольные картинки, тема - другое обои, рисунки, фото, заставки, 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Равнобедренный треугольник 2"/>
          <p:cNvSpPr/>
          <p:nvPr/>
        </p:nvSpPr>
        <p:spPr>
          <a:xfrm>
            <a:off x="1857356" y="3357562"/>
            <a:ext cx="3714776" cy="285752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isometricOffAxis1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643174" y="2214554"/>
            <a:ext cx="1785950" cy="1357322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28926" y="25003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 такое?</a:t>
            </a:r>
            <a:endParaRPr lang="ru-RU" dirty="0"/>
          </a:p>
        </p:txBody>
      </p:sp>
      <p:sp>
        <p:nvSpPr>
          <p:cNvPr id="9" name="Восьмиугольник 8"/>
          <p:cNvSpPr/>
          <p:nvPr/>
        </p:nvSpPr>
        <p:spPr>
          <a:xfrm>
            <a:off x="5786446" y="3643314"/>
            <a:ext cx="2000264" cy="2000264"/>
          </a:xfrm>
          <a:prstGeom prst="oct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>
            <a:off x="6072198" y="4214818"/>
            <a:ext cx="500066" cy="500066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flipH="1">
            <a:off x="6929454" y="4214818"/>
            <a:ext cx="500066" cy="500066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286512" y="4357694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072330" y="4357694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357950" y="4357694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143768" y="4357694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задержка 15"/>
          <p:cNvSpPr/>
          <p:nvPr/>
        </p:nvSpPr>
        <p:spPr>
          <a:xfrm rot="5400000">
            <a:off x="6715140" y="5000636"/>
            <a:ext cx="142876" cy="285752"/>
          </a:xfrm>
          <a:prstGeom prst="flowChartDelay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Tm="68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7|0.8|0.7|0.7|0.7|0.8|0.9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8|1.9|1.1|0.5|0.5|0.7|0.5|0.8|1.3|0.9|0.7|0.6|0.5|0.7|0.9|0.5|0.7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9|2.1|0.7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62</Words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7777777</cp:lastModifiedBy>
  <cp:revision>10</cp:revision>
  <dcterms:modified xsi:type="dcterms:W3CDTF">2014-10-08T11:30:02Z</dcterms:modified>
</cp:coreProperties>
</file>