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EA4FD-6C29-4633-B39B-36ED8C6630C7}" type="datetimeFigureOut">
              <a:rPr lang="ru-RU" smtClean="0"/>
              <a:pPr/>
              <a:t>06.11.2014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9B9BF8-9B99-4E95-8C15-74EE7E39A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14290"/>
            <a:ext cx="8429684" cy="6286543"/>
          </a:xfrm>
          <a:solidFill>
            <a:srgbClr val="FFFF00"/>
          </a:solidFill>
        </p:spPr>
        <p:txBody>
          <a:bodyPr/>
          <a:lstStyle/>
          <a:p>
            <a:r>
              <a:rPr lang="ru-RU" sz="5400" b="1" dirty="0" smtClean="0"/>
              <a:t>Урок математики в 4 классе.</a:t>
            </a:r>
            <a:br>
              <a:rPr lang="ru-RU" sz="5400" b="1" dirty="0" smtClean="0"/>
            </a:br>
            <a:r>
              <a:rPr lang="ru-RU" sz="5400" b="1" dirty="0" smtClean="0"/>
              <a:t>Отработка изученного.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00298" y="4500570"/>
            <a:ext cx="6286544" cy="1928826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endParaRPr lang="ru-RU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r"/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Учитель начальных классов </a:t>
            </a:r>
          </a:p>
          <a:p>
            <a:pPr algn="r"/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Ташкинова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Наталья Николаевна</a:t>
            </a:r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, </a:t>
            </a:r>
          </a:p>
          <a:p>
            <a:pPr algn="r"/>
            <a:r>
              <a:rPr lang="ru-RU" sz="2400" smtClean="0">
                <a:solidFill>
                  <a:schemeClr val="tx2">
                    <a:lumMod val="75000"/>
                  </a:schemeClr>
                </a:solidFill>
              </a:rPr>
              <a:t>МОУ 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sz="2400" dirty="0" err="1" smtClean="0">
                <a:solidFill>
                  <a:schemeClr val="tx2">
                    <a:lumMod val="75000"/>
                  </a:schemeClr>
                </a:solidFill>
              </a:rPr>
              <a:t>Сош</a:t>
            </a:r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 №9», г. Печора, Республика Коми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329642" cy="6215106"/>
          </a:xfrm>
          <a:solidFill>
            <a:srgbClr val="FFFF00"/>
          </a:solidFill>
        </p:spPr>
        <p:txBody>
          <a:bodyPr/>
          <a:lstStyle/>
          <a:p>
            <a:pPr algn="ctr"/>
            <a:r>
              <a:rPr lang="ru-RU" sz="4000" dirty="0" smtClean="0"/>
              <a:t>Устный счёт:</a:t>
            </a:r>
          </a:p>
          <a:p>
            <a:pPr marL="514350" indent="-514350" algn="ctr">
              <a:buAutoNum type="arabicPeriod"/>
            </a:pPr>
            <a:r>
              <a:rPr lang="ru-RU" dirty="0" smtClean="0"/>
              <a:t>Продолжи ряд чисел – </a:t>
            </a:r>
          </a:p>
          <a:p>
            <a:pPr marL="514350" indent="-514350" algn="ctr">
              <a:buNone/>
            </a:pPr>
            <a:r>
              <a:rPr lang="ru-RU" dirty="0" smtClean="0"/>
              <a:t>81,72,63,54, ……………………..</a:t>
            </a:r>
          </a:p>
          <a:p>
            <a:pPr marL="514350" indent="-514350" algn="ctr">
              <a:buNone/>
            </a:pPr>
            <a:r>
              <a:rPr lang="ru-RU" dirty="0" smtClean="0"/>
              <a:t>72,64,56,48, ……………………..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dirty="0" smtClean="0"/>
              <a:t>2. Найди лишнее число:</a:t>
            </a:r>
          </a:p>
          <a:p>
            <a:pPr marL="514350" indent="-514350" algn="ctr">
              <a:buNone/>
            </a:pPr>
            <a:r>
              <a:rPr lang="ru-RU" dirty="0" smtClean="0"/>
              <a:t>5,15,16,20,25.</a:t>
            </a:r>
          </a:p>
          <a:p>
            <a:pPr marL="514350" indent="-514350" algn="ctr">
              <a:buNone/>
            </a:pPr>
            <a:r>
              <a:rPr lang="ru-RU" dirty="0" smtClean="0"/>
              <a:t>2,4,6,8,9,10,12,14</a:t>
            </a:r>
          </a:p>
          <a:p>
            <a:pPr marL="514350" indent="-514350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8"/>
          </a:xfrm>
          <a:solidFill>
            <a:srgbClr val="FFFF00"/>
          </a:solidFill>
        </p:spPr>
        <p:txBody>
          <a:bodyPr/>
          <a:lstStyle/>
          <a:p>
            <a:pPr>
              <a:buNone/>
            </a:pPr>
            <a:r>
              <a:rPr lang="ru-RU" dirty="0" smtClean="0"/>
              <a:t>Какие числа нужно вставить, чтобы равенства были верными: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4800" b="1" dirty="0" smtClean="0"/>
              <a:t>(42 + 28) : 7 = 6 + …</a:t>
            </a:r>
          </a:p>
          <a:p>
            <a:pPr>
              <a:buNone/>
            </a:pPr>
            <a:r>
              <a:rPr lang="ru-RU" sz="4800" b="1" dirty="0" smtClean="0"/>
              <a:t>(20 + 12) : …. = 20 : 4 + …</a:t>
            </a:r>
          </a:p>
          <a:p>
            <a:pPr>
              <a:buNone/>
            </a:pPr>
            <a:r>
              <a:rPr lang="ru-RU" sz="4800" b="1" dirty="0" smtClean="0"/>
              <a:t>(30 + … ) : 6 = 30 : 6 + 3</a:t>
            </a:r>
          </a:p>
          <a:p>
            <a:pPr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( … + … ) : 9 = 8 + 2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357982"/>
          </a:xfrm>
          <a:solidFill>
            <a:srgbClr val="FFFF00"/>
          </a:solidFill>
        </p:spPr>
        <p:txBody>
          <a:bodyPr/>
          <a:lstStyle/>
          <a:p>
            <a:r>
              <a:rPr lang="ru-RU" dirty="0" smtClean="0"/>
              <a:t>1. какой длины была дистанция если её </a:t>
            </a:r>
            <a:r>
              <a:rPr lang="ru-RU" dirty="0" err="1" smtClean="0"/>
              <a:t>пропрыгали</a:t>
            </a:r>
            <a:r>
              <a:rPr lang="ru-RU" dirty="0" smtClean="0"/>
              <a:t> кенгуру, каждое по 140 м?</a:t>
            </a:r>
          </a:p>
          <a:p>
            <a:r>
              <a:rPr lang="ru-RU" dirty="0" smtClean="0"/>
              <a:t>2. Вася живёт в </a:t>
            </a:r>
            <a:r>
              <a:rPr lang="ru-RU" dirty="0" err="1" smtClean="0"/>
              <a:t>одноподъездном</a:t>
            </a:r>
            <a:r>
              <a:rPr lang="ru-RU" dirty="0" smtClean="0"/>
              <a:t> доме в кв.132. На каждом этаже 6 квартир. Кнопку  с каким номером этажа Вася нажимает на лифте?</a:t>
            </a:r>
          </a:p>
          <a:p>
            <a:r>
              <a:rPr lang="ru-RU" dirty="0" smtClean="0"/>
              <a:t>3. Каждый муравей обладатель 6 ног. В муравейнике 822 ноги. Сколько муравьёв в муравейнике?</a:t>
            </a:r>
          </a:p>
          <a:p>
            <a:r>
              <a:rPr lang="ru-RU" dirty="0" smtClean="0"/>
              <a:t>4. Сколько носков в 263 парах?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  <a:solidFill>
            <a:srgbClr val="FFFF00"/>
          </a:solidFill>
        </p:spPr>
        <p:txBody>
          <a:bodyPr/>
          <a:lstStyle/>
          <a:p>
            <a:r>
              <a:rPr lang="ru-RU" sz="3600" i="1" dirty="0" smtClean="0"/>
              <a:t>Выполни деление с остатком:</a:t>
            </a:r>
          </a:p>
          <a:p>
            <a:pPr>
              <a:buNone/>
            </a:pPr>
            <a:r>
              <a:rPr lang="ru-RU" sz="4000" dirty="0" smtClean="0"/>
              <a:t>630 : 8             600 : 7                435 : 80</a:t>
            </a:r>
          </a:p>
          <a:p>
            <a:pPr>
              <a:buNone/>
            </a:pPr>
            <a:r>
              <a:rPr lang="ru-RU" sz="4000" dirty="0" smtClean="0"/>
              <a:t>465 : 90          546 : 6                 355 : 50</a:t>
            </a:r>
          </a:p>
          <a:p>
            <a:pPr>
              <a:buNone/>
            </a:pPr>
            <a:endParaRPr lang="ru-RU" sz="4000" dirty="0" smtClean="0"/>
          </a:p>
          <a:p>
            <a:pPr>
              <a:buNone/>
            </a:pPr>
            <a:r>
              <a:rPr lang="ru-RU" sz="4000" i="1" dirty="0" smtClean="0"/>
              <a:t>Реши задачу:</a:t>
            </a:r>
          </a:p>
          <a:p>
            <a:pPr>
              <a:buNone/>
            </a:pPr>
            <a:r>
              <a:rPr lang="ru-RU" sz="4000" dirty="0" smtClean="0"/>
              <a:t>Ширина участка 16 м., длина на 24 м. больше. Чему равна площадь участка?</a:t>
            </a:r>
            <a:endParaRPr lang="ru-RU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ctr"/>
            <a:endParaRPr lang="ru-RU" sz="4800" dirty="0" smtClean="0"/>
          </a:p>
          <a:p>
            <a:pPr algn="ctr"/>
            <a:endParaRPr lang="ru-RU" sz="4800" dirty="0"/>
          </a:p>
          <a:p>
            <a:pPr algn="ctr"/>
            <a:r>
              <a:rPr lang="ru-RU" sz="4800" dirty="0" smtClean="0"/>
              <a:t>Работа по учебнику   - с. 67  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224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Урок математики в 4 классе. Отработка изученного.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29 апреля. Классная работа.</dc:title>
  <dc:creator>TravelMate8573T</dc:creator>
  <cp:lastModifiedBy>Наталья</cp:lastModifiedBy>
  <cp:revision>19</cp:revision>
  <dcterms:created xsi:type="dcterms:W3CDTF">2014-04-29T07:34:20Z</dcterms:created>
  <dcterms:modified xsi:type="dcterms:W3CDTF">2014-11-06T20:32:00Z</dcterms:modified>
</cp:coreProperties>
</file>