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7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1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4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89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76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96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3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39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94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4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36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05F94-5C36-412C-A355-4DEDA92A0C52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70A0-6A9F-4EF1-B279-A00EE4CF0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7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5337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537939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722" y="482377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628" y="605600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79347"/>
            <a:ext cx="1980649" cy="132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812" y="621205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267" y="616462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636" y="537939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83186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15" y="493826"/>
            <a:ext cx="190182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778" y="506924"/>
            <a:ext cx="190182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олилиния 1"/>
          <p:cNvSpPr/>
          <p:nvPr/>
        </p:nvSpPr>
        <p:spPr>
          <a:xfrm>
            <a:off x="384157" y="1556913"/>
            <a:ext cx="8730346" cy="324591"/>
          </a:xfrm>
          <a:custGeom>
            <a:avLst/>
            <a:gdLst>
              <a:gd name="connsiteX0" fmla="*/ 43546 w 8730346"/>
              <a:gd name="connsiteY0" fmla="*/ 324591 h 324591"/>
              <a:gd name="connsiteX1" fmla="*/ 132037 w 8730346"/>
              <a:gd name="connsiteY1" fmla="*/ 236101 h 324591"/>
              <a:gd name="connsiteX2" fmla="*/ 1149675 w 8730346"/>
              <a:gd name="connsiteY2" fmla="*/ 147610 h 324591"/>
              <a:gd name="connsiteX3" fmla="*/ 8302643 w 8730346"/>
              <a:gd name="connsiteY3" fmla="*/ 162359 h 324591"/>
              <a:gd name="connsiteX4" fmla="*/ 8302643 w 8730346"/>
              <a:gd name="connsiteY4" fmla="*/ 162359 h 324591"/>
              <a:gd name="connsiteX5" fmla="*/ 8361637 w 8730346"/>
              <a:gd name="connsiteY5" fmla="*/ 126 h 324591"/>
              <a:gd name="connsiteX6" fmla="*/ 8730346 w 8730346"/>
              <a:gd name="connsiteY6" fmla="*/ 191856 h 32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30346" h="324591">
                <a:moveTo>
                  <a:pt x="43546" y="324591"/>
                </a:moveTo>
                <a:cubicBezTo>
                  <a:pt x="-4386" y="295094"/>
                  <a:pt x="-52318" y="265598"/>
                  <a:pt x="132037" y="236101"/>
                </a:cubicBezTo>
                <a:cubicBezTo>
                  <a:pt x="316392" y="206604"/>
                  <a:pt x="1149675" y="147610"/>
                  <a:pt x="1149675" y="147610"/>
                </a:cubicBezTo>
                <a:lnTo>
                  <a:pt x="8302643" y="162359"/>
                </a:lnTo>
                <a:lnTo>
                  <a:pt x="8302643" y="162359"/>
                </a:lnTo>
                <a:cubicBezTo>
                  <a:pt x="8312475" y="135320"/>
                  <a:pt x="8290353" y="-4790"/>
                  <a:pt x="8361637" y="126"/>
                </a:cubicBezTo>
                <a:cubicBezTo>
                  <a:pt x="8432921" y="5042"/>
                  <a:pt x="8581633" y="98449"/>
                  <a:pt x="8730346" y="191856"/>
                </a:cubicBezTo>
              </a:path>
            </a:pathLst>
          </a:custGeom>
          <a:noFill/>
          <a:ln w="762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57142" y="2836147"/>
            <a:ext cx="3384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11 – 5  -  4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5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5337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537939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722" y="482377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628" y="605600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79347"/>
            <a:ext cx="1980649" cy="132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812" y="621205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267" y="616462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636" y="537939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83186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15" y="493826"/>
            <a:ext cx="190182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778" y="506924"/>
            <a:ext cx="190182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олилиния 1"/>
          <p:cNvSpPr/>
          <p:nvPr/>
        </p:nvSpPr>
        <p:spPr>
          <a:xfrm>
            <a:off x="384157" y="1556913"/>
            <a:ext cx="8730346" cy="324591"/>
          </a:xfrm>
          <a:custGeom>
            <a:avLst/>
            <a:gdLst>
              <a:gd name="connsiteX0" fmla="*/ 43546 w 8730346"/>
              <a:gd name="connsiteY0" fmla="*/ 324591 h 324591"/>
              <a:gd name="connsiteX1" fmla="*/ 132037 w 8730346"/>
              <a:gd name="connsiteY1" fmla="*/ 236101 h 324591"/>
              <a:gd name="connsiteX2" fmla="*/ 1149675 w 8730346"/>
              <a:gd name="connsiteY2" fmla="*/ 147610 h 324591"/>
              <a:gd name="connsiteX3" fmla="*/ 8302643 w 8730346"/>
              <a:gd name="connsiteY3" fmla="*/ 162359 h 324591"/>
              <a:gd name="connsiteX4" fmla="*/ 8302643 w 8730346"/>
              <a:gd name="connsiteY4" fmla="*/ 162359 h 324591"/>
              <a:gd name="connsiteX5" fmla="*/ 8361637 w 8730346"/>
              <a:gd name="connsiteY5" fmla="*/ 126 h 324591"/>
              <a:gd name="connsiteX6" fmla="*/ 8730346 w 8730346"/>
              <a:gd name="connsiteY6" fmla="*/ 191856 h 32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30346" h="324591">
                <a:moveTo>
                  <a:pt x="43546" y="324591"/>
                </a:moveTo>
                <a:cubicBezTo>
                  <a:pt x="-4386" y="295094"/>
                  <a:pt x="-52318" y="265598"/>
                  <a:pt x="132037" y="236101"/>
                </a:cubicBezTo>
                <a:cubicBezTo>
                  <a:pt x="316392" y="206604"/>
                  <a:pt x="1149675" y="147610"/>
                  <a:pt x="1149675" y="147610"/>
                </a:cubicBezTo>
                <a:lnTo>
                  <a:pt x="8302643" y="162359"/>
                </a:lnTo>
                <a:lnTo>
                  <a:pt x="8302643" y="162359"/>
                </a:lnTo>
                <a:cubicBezTo>
                  <a:pt x="8312475" y="135320"/>
                  <a:pt x="8290353" y="-4790"/>
                  <a:pt x="8361637" y="126"/>
                </a:cubicBezTo>
                <a:cubicBezTo>
                  <a:pt x="8432921" y="5042"/>
                  <a:pt x="8581633" y="98449"/>
                  <a:pt x="8730346" y="191856"/>
                </a:cubicBezTo>
              </a:path>
            </a:pathLst>
          </a:custGeom>
          <a:noFill/>
          <a:ln w="762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57142" y="2836147"/>
            <a:ext cx="3384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11 – 4  -  5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8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5337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537939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722" y="482377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628" y="605600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79347"/>
            <a:ext cx="1980649" cy="132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812" y="621205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267" y="616462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636" y="537939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83186"/>
            <a:ext cx="1981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15" y="493826"/>
            <a:ext cx="190182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778" y="506924"/>
            <a:ext cx="190182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олилиния 1"/>
          <p:cNvSpPr/>
          <p:nvPr/>
        </p:nvSpPr>
        <p:spPr>
          <a:xfrm>
            <a:off x="384157" y="1556913"/>
            <a:ext cx="8730346" cy="324591"/>
          </a:xfrm>
          <a:custGeom>
            <a:avLst/>
            <a:gdLst>
              <a:gd name="connsiteX0" fmla="*/ 43546 w 8730346"/>
              <a:gd name="connsiteY0" fmla="*/ 324591 h 324591"/>
              <a:gd name="connsiteX1" fmla="*/ 132037 w 8730346"/>
              <a:gd name="connsiteY1" fmla="*/ 236101 h 324591"/>
              <a:gd name="connsiteX2" fmla="*/ 1149675 w 8730346"/>
              <a:gd name="connsiteY2" fmla="*/ 147610 h 324591"/>
              <a:gd name="connsiteX3" fmla="*/ 8302643 w 8730346"/>
              <a:gd name="connsiteY3" fmla="*/ 162359 h 324591"/>
              <a:gd name="connsiteX4" fmla="*/ 8302643 w 8730346"/>
              <a:gd name="connsiteY4" fmla="*/ 162359 h 324591"/>
              <a:gd name="connsiteX5" fmla="*/ 8361637 w 8730346"/>
              <a:gd name="connsiteY5" fmla="*/ 126 h 324591"/>
              <a:gd name="connsiteX6" fmla="*/ 8730346 w 8730346"/>
              <a:gd name="connsiteY6" fmla="*/ 191856 h 32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30346" h="324591">
                <a:moveTo>
                  <a:pt x="43546" y="324591"/>
                </a:moveTo>
                <a:cubicBezTo>
                  <a:pt x="-4386" y="295094"/>
                  <a:pt x="-52318" y="265598"/>
                  <a:pt x="132037" y="236101"/>
                </a:cubicBezTo>
                <a:cubicBezTo>
                  <a:pt x="316392" y="206604"/>
                  <a:pt x="1149675" y="147610"/>
                  <a:pt x="1149675" y="147610"/>
                </a:cubicBezTo>
                <a:lnTo>
                  <a:pt x="8302643" y="162359"/>
                </a:lnTo>
                <a:lnTo>
                  <a:pt x="8302643" y="162359"/>
                </a:lnTo>
                <a:cubicBezTo>
                  <a:pt x="8312475" y="135320"/>
                  <a:pt x="8290353" y="-4790"/>
                  <a:pt x="8361637" y="126"/>
                </a:cubicBezTo>
                <a:cubicBezTo>
                  <a:pt x="8432921" y="5042"/>
                  <a:pt x="8581633" y="98449"/>
                  <a:pt x="8730346" y="191856"/>
                </a:cubicBezTo>
              </a:path>
            </a:pathLst>
          </a:custGeom>
          <a:noFill/>
          <a:ln w="762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57142" y="2836147"/>
            <a:ext cx="3384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11 – (5  +  4)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8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3512" y="4725144"/>
            <a:ext cx="7782943" cy="100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– (5 + 4) = 11 – 5 – 4 = 11 – 4 - 5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11 – (5 + 4) = 2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11 – 5 – 4  = 2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11 – 4 – 5 = 2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725144"/>
            <a:ext cx="1512168" cy="792088"/>
          </a:xfrm>
          <a:prstGeom prst="rect">
            <a:avLst/>
          </a:prstGeom>
          <a:solidFill>
            <a:srgbClr val="0070C0">
              <a:alpha val="16863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3568" y="4596758"/>
            <a:ext cx="936104" cy="1048859"/>
          </a:xfrm>
          <a:prstGeom prst="ellipse">
            <a:avLst/>
          </a:prstGeom>
          <a:solidFill>
            <a:srgbClr val="4F81BD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60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Математика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Юрьевна</dc:creator>
  <cp:lastModifiedBy>Наталия Юрьевна</cp:lastModifiedBy>
  <cp:revision>9</cp:revision>
  <dcterms:created xsi:type="dcterms:W3CDTF">2013-09-30T12:20:23Z</dcterms:created>
  <dcterms:modified xsi:type="dcterms:W3CDTF">2013-09-30T13:22:07Z</dcterms:modified>
</cp:coreProperties>
</file>