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E68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AC7F080-04CB-453C-AEE8-F6D5247A3E1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3338C5C-5151-4E4F-8366-CDE115BB3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F080-04CB-453C-AEE8-F6D5247A3E1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8C5C-5151-4E4F-8366-CDE115BB3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F080-04CB-453C-AEE8-F6D5247A3E1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8C5C-5151-4E4F-8366-CDE115BB3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C7F080-04CB-453C-AEE8-F6D5247A3E1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3338C5C-5151-4E4F-8366-CDE115BB31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AC7F080-04CB-453C-AEE8-F6D5247A3E1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3338C5C-5151-4E4F-8366-CDE115BB3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F080-04CB-453C-AEE8-F6D5247A3E1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8C5C-5151-4E4F-8366-CDE115BB31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F080-04CB-453C-AEE8-F6D5247A3E1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8C5C-5151-4E4F-8366-CDE115BB31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C7F080-04CB-453C-AEE8-F6D5247A3E1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338C5C-5151-4E4F-8366-CDE115BB31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F080-04CB-453C-AEE8-F6D5247A3E1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8C5C-5151-4E4F-8366-CDE115BB3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C7F080-04CB-453C-AEE8-F6D5247A3E1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3338C5C-5151-4E4F-8366-CDE115BB31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C7F080-04CB-453C-AEE8-F6D5247A3E1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338C5C-5151-4E4F-8366-CDE115BB31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AC7F080-04CB-453C-AEE8-F6D5247A3E1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3338C5C-5151-4E4F-8366-CDE115BB3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844824"/>
            <a:ext cx="6982544" cy="144016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Arial Black" pitchFamily="34" charset="0"/>
              </a:rPr>
              <a:t>Зрительные диктанты </a:t>
            </a:r>
            <a:br>
              <a:rPr lang="ru-RU" sz="4400" dirty="0" smtClean="0">
                <a:latin typeface="Arial Black" pitchFamily="34" charset="0"/>
              </a:rPr>
            </a:br>
            <a:endParaRPr lang="ru-RU" sz="4400" dirty="0">
              <a:solidFill>
                <a:schemeClr val="accent3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1131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E6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7467600" cy="144016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Набор №5 </a:t>
            </a:r>
            <a:endParaRPr lang="ru-RU" sz="60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552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E6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124744"/>
            <a:ext cx="7920880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1. Говорит бело, делает черно.</a:t>
            </a:r>
          </a:p>
          <a:p>
            <a:pPr marL="0" indent="0">
              <a:buNone/>
            </a:pPr>
            <a:r>
              <a:rPr lang="ru-RU" sz="3600" dirty="0" smtClean="0"/>
              <a:t>2. Мать плачет, что река льётся.</a:t>
            </a:r>
          </a:p>
          <a:p>
            <a:pPr marL="0" indent="0">
              <a:buNone/>
            </a:pPr>
            <a:r>
              <a:rPr lang="ru-RU" sz="3600" dirty="0" smtClean="0"/>
              <a:t>3. За доброго человека сто рук.</a:t>
            </a:r>
          </a:p>
          <a:p>
            <a:pPr marL="0" indent="0">
              <a:buNone/>
            </a:pPr>
            <a:r>
              <a:rPr lang="ru-RU" sz="3600" dirty="0" smtClean="0"/>
              <a:t>4. В гостях хорошо, а дома лучше.</a:t>
            </a:r>
          </a:p>
          <a:p>
            <a:pPr marL="0" indent="0">
              <a:buNone/>
            </a:pPr>
            <a:r>
              <a:rPr lang="ru-RU" sz="3600" dirty="0" smtClean="0"/>
              <a:t>5. Бранись, а рукам воли не давай.</a:t>
            </a:r>
          </a:p>
          <a:p>
            <a:pPr marL="0" indent="0">
              <a:buNone/>
            </a:pPr>
            <a:r>
              <a:rPr lang="ru-RU" sz="3600" dirty="0" smtClean="0"/>
              <a:t>6. Поменьше слов, побольше дела.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292817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E6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7467600" cy="144016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Набор №6 </a:t>
            </a:r>
            <a:endParaRPr lang="ru-RU" sz="60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987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E6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568952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1. Ум без догадки и гроша не стоит.</a:t>
            </a:r>
          </a:p>
          <a:p>
            <a:pPr marL="0" indent="0">
              <a:buNone/>
            </a:pPr>
            <a:r>
              <a:rPr lang="ru-RU" sz="3600" dirty="0" smtClean="0"/>
              <a:t>2. Глаза страшатся, а руки делают.</a:t>
            </a:r>
          </a:p>
          <a:p>
            <a:pPr marL="0" indent="0">
              <a:buNone/>
            </a:pPr>
            <a:r>
              <a:rPr lang="ru-RU" sz="3600" dirty="0" smtClean="0"/>
              <a:t>3. Других не суди – на себя посмотри.</a:t>
            </a:r>
          </a:p>
          <a:p>
            <a:pPr marL="0" indent="0">
              <a:buNone/>
            </a:pPr>
            <a:r>
              <a:rPr lang="ru-RU" sz="3600" dirty="0" smtClean="0"/>
              <a:t>4. После драки кулаками не машут.</a:t>
            </a:r>
          </a:p>
          <a:p>
            <a:pPr marL="0" indent="0">
              <a:buNone/>
            </a:pPr>
            <a:r>
              <a:rPr lang="ru-RU" sz="3600" dirty="0" smtClean="0"/>
              <a:t>5. Русский человек добро помнит.</a:t>
            </a:r>
          </a:p>
          <a:p>
            <a:pPr marL="0" indent="0">
              <a:buNone/>
            </a:pPr>
            <a:r>
              <a:rPr lang="ru-RU" sz="3600" dirty="0" smtClean="0"/>
              <a:t>6. С миру по нитке – голому рубашка.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226801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025208" cy="576064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Литература: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журнал «Начальная школа» №6, 1994г.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290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E6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7467600" cy="144016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Набор №1 </a:t>
            </a:r>
            <a:endParaRPr lang="ru-RU" sz="60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311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E6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187624" y="1124744"/>
            <a:ext cx="6737176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1. Было да сплыло.</a:t>
            </a:r>
          </a:p>
          <a:p>
            <a:pPr marL="0" indent="0">
              <a:buNone/>
            </a:pPr>
            <a:r>
              <a:rPr lang="ru-RU" sz="3600" dirty="0" smtClean="0"/>
              <a:t>2. Беден да честен.</a:t>
            </a:r>
          </a:p>
          <a:p>
            <a:pPr marL="0" indent="0">
              <a:buNone/>
            </a:pPr>
            <a:r>
              <a:rPr lang="ru-RU" sz="3600" dirty="0" smtClean="0"/>
              <a:t>3. Ошибка не обман.</a:t>
            </a:r>
          </a:p>
          <a:p>
            <a:pPr marL="0" indent="0">
              <a:buNone/>
            </a:pPr>
            <a:r>
              <a:rPr lang="ru-RU" sz="3600" dirty="0" smtClean="0"/>
              <a:t>4. Умный уступает.</a:t>
            </a:r>
          </a:p>
          <a:p>
            <a:pPr marL="0" indent="0">
              <a:buNone/>
            </a:pPr>
            <a:r>
              <a:rPr lang="ru-RU" sz="3600" dirty="0" smtClean="0"/>
              <a:t>5. Свой хлеб сытнее.</a:t>
            </a:r>
          </a:p>
          <a:p>
            <a:pPr marL="0" indent="0">
              <a:buNone/>
            </a:pPr>
            <a:r>
              <a:rPr lang="ru-RU" sz="3600" dirty="0" smtClean="0"/>
              <a:t>6. Первый блин комом.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340206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E6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7467600" cy="144016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Набор №2 </a:t>
            </a:r>
            <a:endParaRPr lang="ru-RU" sz="60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043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E6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187624" y="1124744"/>
            <a:ext cx="6737176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1. Век живи, век учись.</a:t>
            </a:r>
          </a:p>
          <a:p>
            <a:pPr marL="0" indent="0">
              <a:buNone/>
            </a:pPr>
            <a:r>
              <a:rPr lang="ru-RU" sz="3600" dirty="0" smtClean="0"/>
              <a:t>2. Один в поле не воин.</a:t>
            </a:r>
          </a:p>
          <a:p>
            <a:pPr marL="0" indent="0">
              <a:buNone/>
            </a:pPr>
            <a:r>
              <a:rPr lang="ru-RU" sz="3600" dirty="0" smtClean="0"/>
              <a:t>3. Секрет не для двоих.</a:t>
            </a:r>
          </a:p>
          <a:p>
            <a:pPr marL="0" indent="0">
              <a:buNone/>
            </a:pPr>
            <a:r>
              <a:rPr lang="ru-RU" sz="3600" dirty="0" smtClean="0"/>
              <a:t>4. Без труда нет добра.</a:t>
            </a:r>
          </a:p>
          <a:p>
            <a:pPr marL="0" indent="0">
              <a:buNone/>
            </a:pPr>
            <a:r>
              <a:rPr lang="ru-RU" sz="3600" dirty="0" smtClean="0"/>
              <a:t>5. Время дороже золота.</a:t>
            </a:r>
          </a:p>
          <a:p>
            <a:pPr marL="0" indent="0">
              <a:buNone/>
            </a:pPr>
            <a:r>
              <a:rPr lang="ru-RU" sz="3600" dirty="0" smtClean="0"/>
              <a:t>6. Шути, да оглядывайся.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406825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E6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7467600" cy="144016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Набор №3 </a:t>
            </a:r>
            <a:endParaRPr lang="ru-RU" sz="60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878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E6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187624" y="1124744"/>
            <a:ext cx="6737176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1. Без ума голова - котёл.</a:t>
            </a:r>
          </a:p>
          <a:p>
            <a:pPr marL="0" indent="0">
              <a:buNone/>
            </a:pPr>
            <a:r>
              <a:rPr lang="ru-RU" sz="3600" dirty="0" smtClean="0"/>
              <a:t>2. Вольного бьют больно.</a:t>
            </a:r>
          </a:p>
          <a:p>
            <a:pPr marL="0" indent="0">
              <a:buNone/>
            </a:pPr>
            <a:r>
              <a:rPr lang="ru-RU" sz="3600" dirty="0" smtClean="0"/>
              <a:t>3. Кто ленив, тот сонлив.</a:t>
            </a:r>
          </a:p>
          <a:p>
            <a:pPr marL="0" indent="0">
              <a:buNone/>
            </a:pPr>
            <a:r>
              <a:rPr lang="ru-RU" sz="3600" dirty="0" smtClean="0"/>
              <a:t>4. Людей сближает улыбка.</a:t>
            </a:r>
          </a:p>
          <a:p>
            <a:pPr marL="0" indent="0">
              <a:buNone/>
            </a:pPr>
            <a:r>
              <a:rPr lang="ru-RU" sz="3600" dirty="0" smtClean="0"/>
              <a:t>5. В злобе теряется разум.</a:t>
            </a:r>
          </a:p>
          <a:p>
            <a:pPr marL="0" indent="0">
              <a:buNone/>
            </a:pPr>
            <a:r>
              <a:rPr lang="ru-RU" sz="3600" dirty="0" smtClean="0"/>
              <a:t>6. Непоседа портит беседу.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230556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E6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7467600" cy="144016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Набор №4 </a:t>
            </a:r>
            <a:endParaRPr lang="ru-RU" sz="60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63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E6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124744"/>
            <a:ext cx="7776864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1. Без старых не проживёшь.</a:t>
            </a:r>
          </a:p>
          <a:p>
            <a:pPr marL="0" indent="0">
              <a:buNone/>
            </a:pPr>
            <a:r>
              <a:rPr lang="ru-RU" sz="3600" dirty="0" smtClean="0"/>
              <a:t>2. Без терпенья нет уменья.</a:t>
            </a:r>
          </a:p>
          <a:p>
            <a:pPr marL="0" indent="0">
              <a:buNone/>
            </a:pPr>
            <a:r>
              <a:rPr lang="ru-RU" sz="3600" dirty="0" smtClean="0"/>
              <a:t>3. Бумага терпит, перо пишет.</a:t>
            </a:r>
          </a:p>
          <a:p>
            <a:pPr marL="0" indent="0">
              <a:buNone/>
            </a:pPr>
            <a:r>
              <a:rPr lang="ru-RU" sz="3600" dirty="0" smtClean="0"/>
              <a:t>4. Добро помни, а зло забывай.</a:t>
            </a:r>
          </a:p>
          <a:p>
            <a:pPr marL="0" indent="0">
              <a:buNone/>
            </a:pPr>
            <a:r>
              <a:rPr lang="ru-RU" sz="3600" dirty="0" smtClean="0"/>
              <a:t>5. Спрос не грех, отказ не беда.</a:t>
            </a:r>
          </a:p>
          <a:p>
            <a:pPr marL="0" indent="0">
              <a:buNone/>
            </a:pPr>
            <a:r>
              <a:rPr lang="ru-RU" sz="3600" dirty="0" smtClean="0"/>
              <a:t>6. Говори меньше – умнее будешь.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335581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112</TotalTime>
  <Words>297</Words>
  <Application>Microsoft Office PowerPoint</Application>
  <PresentationFormat>Экран (4:3)</PresentationFormat>
  <Paragraphs>44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Зрительные диктанты  </vt:lpstr>
      <vt:lpstr>Набор №1 </vt:lpstr>
      <vt:lpstr>Слайд 3</vt:lpstr>
      <vt:lpstr>Набор №2 </vt:lpstr>
      <vt:lpstr>Слайд 5</vt:lpstr>
      <vt:lpstr>Набор №3 </vt:lpstr>
      <vt:lpstr>Слайд 7</vt:lpstr>
      <vt:lpstr>Набор №4 </vt:lpstr>
      <vt:lpstr>Слайд 9</vt:lpstr>
      <vt:lpstr>Набор №5 </vt:lpstr>
      <vt:lpstr>Слайд 11</vt:lpstr>
      <vt:lpstr>Набор №6 </vt:lpstr>
      <vt:lpstr>Слайд 13</vt:lpstr>
      <vt:lpstr>Литература: журнал «Начальная школа» №6, 1994г.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МКОУ</dc:creator>
  <cp:lastModifiedBy>корунд</cp:lastModifiedBy>
  <cp:revision>14</cp:revision>
  <dcterms:created xsi:type="dcterms:W3CDTF">2012-12-11T06:34:48Z</dcterms:created>
  <dcterms:modified xsi:type="dcterms:W3CDTF">2014-02-13T12:45:13Z</dcterms:modified>
</cp:coreProperties>
</file>