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59" r:id="rId4"/>
    <p:sldId id="266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70" r:id="rId13"/>
    <p:sldId id="274" r:id="rId14"/>
    <p:sldId id="275" r:id="rId15"/>
    <p:sldId id="276" r:id="rId16"/>
    <p:sldId id="277" r:id="rId17"/>
    <p:sldId id="278" r:id="rId18"/>
    <p:sldId id="26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Подготовила Лысак Н. Н.,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 МБОУ СОШ №76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п. Гигант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65441"/>
            <a:ext cx="792961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/>
              <a:t>Блок 1.</a:t>
            </a:r>
            <a:r>
              <a:rPr lang="ru-RU" sz="2800" dirty="0" smtClean="0"/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2.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содержание выбранного модуля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Блок 3</a:t>
            </a:r>
            <a:r>
              <a:rPr lang="ru-RU" sz="2800" dirty="0" smtClean="0"/>
              <a:t>. Духовные традиции многонационального народа России. Любовь и уважение к Отечеству. Патриотизм многонационального и </a:t>
            </a:r>
            <a:r>
              <a:rPr lang="ru-RU" sz="2800" dirty="0" err="1" smtClean="0"/>
              <a:t>многоконфессионального</a:t>
            </a:r>
            <a:r>
              <a:rPr lang="ru-RU" sz="2800" dirty="0" smtClean="0"/>
              <a:t> народа России.</a:t>
            </a:r>
          </a:p>
          <a:p>
            <a:pPr>
              <a:lnSpc>
                <a:spcPct val="90000"/>
              </a:lnSpc>
            </a:pP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800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err="1" smtClean="0"/>
              <a:t>Мухаммада</a:t>
            </a:r>
            <a:r>
              <a:rPr lang="ru-RU" sz="2800" dirty="0" smtClean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78592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имеет собственный контекст и свою логику, 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ни одна культура не может быть лучше другой,</a:t>
            </a:r>
          </a:p>
          <a:p>
            <a:pPr marL="273050" indent="-27305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 smtClean="0"/>
              <a:t>каждая культура обладает значимым для развития человечества  ценностным содержанием.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76" y="500042"/>
            <a:ext cx="6500858" cy="285752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дорогие родители!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7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70" y="3286124"/>
            <a:ext cx="2762250" cy="276225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38" y="4643446"/>
            <a:ext cx="2643206" cy="100013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Удачи!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r>
              <a:rPr lang="ru-RU" dirty="0" smtClean="0"/>
              <a:t>« Дискуссии вокруг вопроса о </a:t>
            </a:r>
            <a:endParaRPr lang="en-US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           преподавании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школах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/>
              <a:t>                          дисциплин, которые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dirty="0" smtClean="0"/>
              <a:t>                          направлены на </a:t>
            </a:r>
            <a:r>
              <a:rPr lang="en-US" dirty="0" smtClean="0"/>
              <a:t> </a:t>
            </a:r>
            <a:r>
              <a:rPr lang="ru-RU" dirty="0" smtClean="0"/>
              <a:t>духовно-нравственное</a:t>
            </a:r>
            <a:r>
              <a:rPr lang="en-US" dirty="0" smtClean="0"/>
              <a:t> </a:t>
            </a:r>
            <a:r>
              <a:rPr lang="ru-RU" dirty="0" smtClean="0"/>
              <a:t> просвещение</a:t>
            </a:r>
            <a:r>
              <a:rPr lang="en-US" dirty="0" smtClean="0"/>
              <a:t>  </a:t>
            </a:r>
            <a:r>
              <a:rPr lang="ru-RU" dirty="0" smtClean="0"/>
              <a:t>подрастающего </a:t>
            </a:r>
            <a:r>
              <a:rPr lang="en-US" dirty="0" smtClean="0"/>
              <a:t> </a:t>
            </a:r>
            <a:r>
              <a:rPr lang="ru-RU" dirty="0" smtClean="0"/>
              <a:t>поколения</a:t>
            </a:r>
            <a:r>
              <a:rPr lang="en-US" dirty="0" smtClean="0"/>
              <a:t> </a:t>
            </a:r>
            <a:r>
              <a:rPr lang="ru-RU" dirty="0" smtClean="0"/>
              <a:t> идут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en-US" dirty="0" smtClean="0"/>
              <a:t> </a:t>
            </a:r>
            <a:r>
              <a:rPr lang="ru-RU" dirty="0" smtClean="0"/>
              <a:t>обществе давно </a:t>
            </a:r>
            <a:r>
              <a:rPr lang="en-US" dirty="0" smtClean="0"/>
              <a:t> </a:t>
            </a:r>
            <a:r>
              <a:rPr lang="ru-RU" dirty="0" smtClean="0"/>
              <a:t>и,  безусловно,  не </a:t>
            </a:r>
            <a:r>
              <a:rPr lang="en-US" dirty="0" smtClean="0"/>
              <a:t> </a:t>
            </a:r>
            <a:r>
              <a:rPr lang="ru-RU" dirty="0" smtClean="0"/>
              <a:t> только </a:t>
            </a:r>
            <a:r>
              <a:rPr lang="en-US" dirty="0" smtClean="0"/>
              <a:t> </a:t>
            </a:r>
            <a:r>
              <a:rPr lang="ru-RU" dirty="0" smtClean="0"/>
              <a:t> требуют</a:t>
            </a:r>
            <a:r>
              <a:rPr lang="en-US" dirty="0" smtClean="0"/>
              <a:t> </a:t>
            </a:r>
            <a:r>
              <a:rPr lang="ru-RU" dirty="0" smtClean="0"/>
              <a:t> самого пристального внимания, но и уже окончательного реагирования на эти дискуссии со стороны государства».</a:t>
            </a:r>
          </a:p>
          <a:p>
            <a:pPr marL="0">
              <a:spcBef>
                <a:spcPct val="0"/>
              </a:spcBef>
              <a:buFont typeface="Wingdings 2" pitchFamily="18" charset="2"/>
              <a:buNone/>
            </a:pPr>
            <a:r>
              <a:rPr lang="en-US" dirty="0" smtClean="0"/>
              <a:t>     </a:t>
            </a:r>
            <a:r>
              <a:rPr lang="ru-RU" dirty="0" smtClean="0"/>
              <a:t> «Я принял решение поддержать  идею преподавания в школах России основ религиозной культуры и светской этики».        </a:t>
            </a:r>
          </a:p>
          <a:p>
            <a:pPr marL="0" algn="r">
              <a:spcBef>
                <a:spcPct val="0"/>
              </a:spcBef>
              <a:buFont typeface="Wingdings 2" pitchFamily="18" charset="2"/>
              <a:buNone/>
            </a:pPr>
            <a:r>
              <a:rPr lang="ru-RU" dirty="0" smtClean="0"/>
              <a:t>                                               Д.А.Медведев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714356"/>
            <a:ext cx="58579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	«Прошу обеспечить решение организационных и финансовых вопросов, касающихся введения (в 2010 г. в 19 субъектах Российской Федерации, а с 2012 года - во всех субъектах Российской Федерации) в общеобразовательных учреждениях новых предметов: основы православной культуры, основы исламской культуры, основы буддийской культуры, основы иудейской культуры, основы мировых религиозных культур и основы светской этики – для изучения учащимися по их выбору или по выбору их родителей (законных представителей)».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9340"/>
            <a:ext cx="7929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/>
          </a:p>
        </p:txBody>
      </p:sp>
      <p:pic>
        <p:nvPicPr>
          <p:cNvPr id="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357167"/>
            <a:ext cx="10305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4" y="4071942"/>
            <a:ext cx="1229364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48" y="1428736"/>
            <a:ext cx="61436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социальная солидарность;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гражданственность;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семья;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труд и творчество;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наука 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традиционные российские религии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искусство и литература;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природа;</a:t>
            </a:r>
          </a:p>
          <a:p>
            <a:pPr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500174"/>
            <a:ext cx="735811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духовно-нравственное воспитание учащихся;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+mj-lt"/>
              </a:rPr>
              <a:t>формирование поликультурной компетентности: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-знание и принятие человеком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культурного и религиозного разнообразия мира;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-доброжелательное отношение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+mj-lt"/>
              </a:rPr>
              <a:t>к носителям той или иной культуры</a:t>
            </a:r>
            <a:r>
              <a:rPr lang="ru-RU" sz="3200" dirty="0" smtClean="0">
                <a:latin typeface="+mj-lt"/>
              </a:rPr>
              <a:t>.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358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развитие способностей общения в поликультурной среде.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05451"/>
            <a:ext cx="69294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позиции религиозного образования (</a:t>
            </a:r>
            <a:r>
              <a:rPr lang="ru-RU" sz="2800" dirty="0" err="1" smtClean="0"/>
              <a:t>катехизации</a:t>
            </a:r>
            <a:r>
              <a:rPr lang="ru-RU" sz="2800" dirty="0" smtClean="0"/>
              <a:t>);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минимизация конфликтных факторов.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169</TotalTime>
  <Words>633</Words>
  <Application>Microsoft Office PowerPoint</Application>
  <PresentationFormat>Экран (4:3)</PresentationFormat>
  <Paragraphs>87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mybook</vt:lpstr>
      <vt:lpstr>ОСНОВЫ  РЕЛИГИОЗНОЙ КУЛЬТУРЫ  и СВЕТСКОЙ ЭТИКИ</vt:lpstr>
      <vt:lpstr>Слайд 2</vt:lpstr>
      <vt:lpstr>Слайд 3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Нина</cp:lastModifiedBy>
  <cp:revision>27</cp:revision>
  <dcterms:created xsi:type="dcterms:W3CDTF">2014-02-08T14:07:33Z</dcterms:created>
  <dcterms:modified xsi:type="dcterms:W3CDTF">2014-02-10T16:43:21Z</dcterms:modified>
</cp:coreProperties>
</file>