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6" r:id="rId4"/>
    <p:sldId id="259" r:id="rId5"/>
    <p:sldId id="270" r:id="rId6"/>
    <p:sldId id="261" r:id="rId7"/>
    <p:sldId id="262" r:id="rId8"/>
    <p:sldId id="263" r:id="rId9"/>
    <p:sldId id="260" r:id="rId10"/>
    <p:sldId id="265" r:id="rId11"/>
    <p:sldId id="25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7"/>
    <a:srgbClr val="C5E6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C7F080-04CB-453C-AEE8-F6D5247A3E1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338C5C-5151-4E4F-8366-CDE115BB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6982544" cy="144016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Зрительные диктанты </a:t>
            </a:r>
            <a:br>
              <a:rPr lang="ru-RU" sz="4400" dirty="0" smtClean="0">
                <a:latin typeface="Arial Black" pitchFamily="34" charset="0"/>
              </a:rPr>
            </a:br>
            <a:endParaRPr lang="ru-RU" sz="4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13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Набор №5 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55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7992888" cy="61206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dirty="0" smtClean="0"/>
              <a:t>1. Скоро сказка сказывается, да не скоро дело делается.</a:t>
            </a:r>
          </a:p>
          <a:p>
            <a:pPr marL="0" indent="0" algn="ctr">
              <a:buNone/>
            </a:pPr>
            <a:r>
              <a:rPr lang="ru-RU" sz="3600" dirty="0" smtClean="0"/>
              <a:t>2. Выразительны не только дурные примеры, но и хорошие.</a:t>
            </a:r>
          </a:p>
          <a:p>
            <a:pPr marL="0" indent="0" algn="ctr">
              <a:buNone/>
            </a:pPr>
            <a:r>
              <a:rPr lang="ru-RU" sz="3600" dirty="0" smtClean="0"/>
              <a:t>3. За правое дело своей головы не жалей и чужой не дорожи.</a:t>
            </a:r>
          </a:p>
          <a:p>
            <a:pPr marL="0" indent="0" algn="ctr">
              <a:buNone/>
            </a:pPr>
            <a:r>
              <a:rPr lang="ru-RU" sz="3600" dirty="0" smtClean="0"/>
              <a:t>4. Следуй своей дорогой, и пусть люди говорят, что угодно.</a:t>
            </a:r>
          </a:p>
          <a:p>
            <a:pPr marL="0" indent="0" algn="ctr">
              <a:buNone/>
            </a:pPr>
            <a:r>
              <a:rPr lang="ru-RU" sz="3600" dirty="0" smtClean="0"/>
              <a:t>5. Будешь сладок – живьём проглотят, будешь горек - проклянут.</a:t>
            </a:r>
          </a:p>
          <a:p>
            <a:pPr marL="0" indent="0" algn="ctr">
              <a:buNone/>
            </a:pPr>
            <a:r>
              <a:rPr lang="ru-RU" sz="3600" dirty="0" smtClean="0"/>
              <a:t>6. Конь вырвется – догонишь, а слова сказанного не воротишь.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40206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025208" cy="57606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Литература: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журнал «Начальная школа» №6, 1994г.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29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Набор №1  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1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8064896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 smtClean="0"/>
              <a:t>1. Не беда ошибиться – беда не исправиться.</a:t>
            </a:r>
          </a:p>
          <a:p>
            <a:pPr marL="0" indent="0" algn="ctr">
              <a:buNone/>
            </a:pPr>
            <a:r>
              <a:rPr lang="ru-RU" sz="3200" dirty="0" smtClean="0"/>
              <a:t>2. Вчера солгал, а сегодня лгуном обзывают.</a:t>
            </a:r>
          </a:p>
          <a:p>
            <a:pPr marL="0" indent="0" algn="ctr">
              <a:buNone/>
            </a:pPr>
            <a:r>
              <a:rPr lang="ru-RU" sz="3200" dirty="0" smtClean="0"/>
              <a:t>3. Не для того голова, чтобы шапочку носить.</a:t>
            </a:r>
          </a:p>
          <a:p>
            <a:pPr marL="0" indent="0" algn="ctr">
              <a:buNone/>
            </a:pPr>
            <a:r>
              <a:rPr lang="ru-RU" sz="3200" dirty="0" smtClean="0"/>
              <a:t>4. С малыми детками горе, а с большими - вдвое.</a:t>
            </a:r>
          </a:p>
          <a:p>
            <a:pPr marL="0" indent="0" algn="ctr">
              <a:buNone/>
            </a:pPr>
            <a:r>
              <a:rPr lang="ru-RU" sz="3200" dirty="0" smtClean="0"/>
              <a:t>5. Хороший ученик тот, кто поправит учителя.</a:t>
            </a:r>
          </a:p>
          <a:p>
            <a:pPr marL="0" indent="0" algn="ctr">
              <a:buNone/>
            </a:pPr>
            <a:r>
              <a:rPr lang="ru-RU" sz="3200" dirty="0" smtClean="0"/>
              <a:t>6. Болтуна видать по слову, а рыбака – по улову.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92817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Набор №2 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04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568952" cy="61206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 smtClean="0"/>
              <a:t>1. Не для того руки даны, чтобы даром болтаться.</a:t>
            </a:r>
          </a:p>
          <a:p>
            <a:pPr marL="0" indent="0" algn="ctr">
              <a:buNone/>
            </a:pPr>
            <a:r>
              <a:rPr lang="ru-RU" sz="3200" dirty="0" smtClean="0"/>
              <a:t>2. Человек должен быть доволен своим трудом.</a:t>
            </a:r>
          </a:p>
          <a:p>
            <a:pPr marL="0" indent="0" algn="ctr">
              <a:buNone/>
            </a:pPr>
            <a:r>
              <a:rPr lang="ru-RU" sz="3200" dirty="0" smtClean="0"/>
              <a:t>3. Если хочешь иметь друзей, будь другом сам.</a:t>
            </a:r>
          </a:p>
          <a:p>
            <a:pPr marL="0" indent="0" algn="ctr">
              <a:buNone/>
            </a:pPr>
            <a:r>
              <a:rPr lang="ru-RU" sz="3200" dirty="0" smtClean="0"/>
              <a:t>4. Не хвали себя сам, пусть тебя народ похвалит.</a:t>
            </a:r>
          </a:p>
          <a:p>
            <a:pPr marL="0" indent="0" algn="ctr">
              <a:buNone/>
            </a:pPr>
            <a:r>
              <a:rPr lang="ru-RU" sz="3200" dirty="0" smtClean="0"/>
              <a:t>5. Смотри дерево по плодам, а человека по делам.</a:t>
            </a:r>
          </a:p>
          <a:p>
            <a:pPr marL="0" indent="0" algn="ctr">
              <a:buNone/>
            </a:pPr>
            <a:r>
              <a:rPr lang="ru-RU" sz="3200" dirty="0" smtClean="0"/>
              <a:t>6. Солнце, как родная матушка, никогда не обидит.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22090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Набор №3 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878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352928" cy="61206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 smtClean="0"/>
              <a:t>1. От лихого человека – хоть полу отрежь, да уйди.</a:t>
            </a:r>
          </a:p>
          <a:p>
            <a:pPr marL="0" indent="0" algn="ctr">
              <a:buNone/>
            </a:pPr>
            <a:r>
              <a:rPr lang="ru-RU" sz="3200" dirty="0" smtClean="0"/>
              <a:t>2. На смелого собака лает, а трусливого – кусает. </a:t>
            </a:r>
          </a:p>
          <a:p>
            <a:pPr marL="0" indent="0" algn="ctr">
              <a:buNone/>
            </a:pPr>
            <a:r>
              <a:rPr lang="ru-RU" sz="3200" dirty="0" smtClean="0"/>
              <a:t>3. Битого, пролитого да прожитого не воротишь.</a:t>
            </a:r>
          </a:p>
          <a:p>
            <a:pPr marL="0" indent="0" algn="ctr">
              <a:buNone/>
            </a:pPr>
            <a:r>
              <a:rPr lang="ru-RU" sz="3200" dirty="0" smtClean="0"/>
              <a:t>4. Солнце, как родная матушка, никогда не обидит.</a:t>
            </a:r>
          </a:p>
          <a:p>
            <a:pPr marL="0" indent="0" algn="ctr">
              <a:buNone/>
            </a:pPr>
            <a:r>
              <a:rPr lang="ru-RU" sz="3200" dirty="0" smtClean="0"/>
              <a:t>5. Будешь доброму учиться, худое и на ум не пойдёт.</a:t>
            </a:r>
          </a:p>
          <a:p>
            <a:pPr marL="0" indent="0" algn="ctr">
              <a:buNone/>
            </a:pPr>
            <a:r>
              <a:rPr lang="ru-RU" sz="3200" dirty="0" smtClean="0"/>
              <a:t>6. Когда хочешь себе добра, то никому не делай зла.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30556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7467600" cy="144016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Набор №4 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6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352928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100" dirty="0" smtClean="0"/>
              <a:t>1. Кто за своё дерётся, тому и сила двойная даётся.</a:t>
            </a:r>
          </a:p>
          <a:p>
            <a:pPr marL="0" indent="0" algn="ctr">
              <a:buNone/>
            </a:pPr>
            <a:r>
              <a:rPr lang="ru-RU" sz="3100" dirty="0" smtClean="0"/>
              <a:t>2. У бездельника охота до того, чтоб обмануть кого.</a:t>
            </a:r>
          </a:p>
          <a:p>
            <a:pPr marL="0" indent="0" algn="ctr">
              <a:buNone/>
            </a:pPr>
            <a:r>
              <a:rPr lang="ru-RU" sz="3100" dirty="0" smtClean="0"/>
              <a:t>3. Гостя по одёже встречают, а по разуму провожают.</a:t>
            </a:r>
          </a:p>
          <a:p>
            <a:pPr marL="0" indent="0" algn="ctr">
              <a:buNone/>
            </a:pPr>
            <a:r>
              <a:rPr lang="ru-RU" sz="3100" dirty="0" smtClean="0"/>
              <a:t>4. Не гонись за двумя зайцами – ни одного не поймаешь.</a:t>
            </a:r>
          </a:p>
          <a:p>
            <a:pPr marL="0" indent="0" algn="ctr">
              <a:buNone/>
            </a:pPr>
            <a:r>
              <a:rPr lang="ru-RU" sz="3100" dirty="0" smtClean="0"/>
              <a:t>5. Сонливого не добудишься, а ленивого – не дошлёшься.</a:t>
            </a:r>
          </a:p>
          <a:p>
            <a:pPr marL="0" indent="0" algn="ctr">
              <a:buNone/>
            </a:pPr>
            <a:r>
              <a:rPr lang="ru-RU" sz="3100" dirty="0" smtClean="0"/>
              <a:t>6. Хорошо из лаптей обувать сапоги, а не из сапог - лапти.</a:t>
            </a:r>
            <a:endParaRPr lang="ru-RU" sz="3100" dirty="0"/>
          </a:p>
        </p:txBody>
      </p:sp>
    </p:spTree>
    <p:extLst>
      <p:ext uri="{BB962C8B-B14F-4D97-AF65-F5344CB8AC3E}">
        <p14:creationId xmlns="" xmlns:p14="http://schemas.microsoft.com/office/powerpoint/2010/main" val="406825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</TotalTime>
  <Words>382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Зрительные диктанты  </vt:lpstr>
      <vt:lpstr>Набор №1  </vt:lpstr>
      <vt:lpstr>Слайд 3</vt:lpstr>
      <vt:lpstr>Набор №2 </vt:lpstr>
      <vt:lpstr>Слайд 5</vt:lpstr>
      <vt:lpstr>Набор №3 </vt:lpstr>
      <vt:lpstr>Слайд 7</vt:lpstr>
      <vt:lpstr>Набор №4 </vt:lpstr>
      <vt:lpstr>Слайд 9</vt:lpstr>
      <vt:lpstr>Набор №5 </vt:lpstr>
      <vt:lpstr>Слайд 11</vt:lpstr>
      <vt:lpstr>Литература: журнал «Начальная школа» №6, 1994г.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МКОУ</dc:creator>
  <cp:lastModifiedBy>корунд</cp:lastModifiedBy>
  <cp:revision>27</cp:revision>
  <dcterms:created xsi:type="dcterms:W3CDTF">2012-12-11T06:34:48Z</dcterms:created>
  <dcterms:modified xsi:type="dcterms:W3CDTF">2014-02-13T12:45:38Z</dcterms:modified>
</cp:coreProperties>
</file>