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A5B0-C0C4-46D8-AA89-F71404AB2CC2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B73CE-B9CF-447A-A22E-C74C6F60D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2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CD28E-0734-465A-8AFD-368F2290C7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4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Ольга\Desktop\3\Изображение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30"/>
            <a:ext cx="9134356" cy="66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8007" y="6021288"/>
            <a:ext cx="541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Вписать </a:t>
            </a:r>
            <a:r>
              <a:rPr lang="ru-RU" sz="2400" dirty="0"/>
              <a:t>в</a:t>
            </a:r>
            <a:r>
              <a:rPr lang="ru-RU" sz="2400" dirty="0" smtClean="0"/>
              <a:t> кроссворд названия картинок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20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ьга\Desktop\3\Изображение 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99" y="0"/>
            <a:ext cx="6107445" cy="68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льга\Desktop\3\Изображение 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964"/>
            <a:ext cx="6192688" cy="733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3\Изображение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0"/>
            <a:ext cx="915402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3\Изображение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5186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7514" y="6103763"/>
            <a:ext cx="576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Вписать в кроссворд названия картинок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95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льга\Desktop\3\Изображение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05545" cy="687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7329" y="6237312"/>
            <a:ext cx="508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стрелочкам, назвать слова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87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Ольга\Desktop\3\Изображение 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8"/>
          <a:stretch/>
        </p:blipFill>
        <p:spPr bwMode="auto">
          <a:xfrm>
            <a:off x="1259632" y="0"/>
            <a:ext cx="63367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381328"/>
            <a:ext cx="508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стрелочкам, назвать слова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71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3\Изображение 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505055" cy="123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430415"/>
            <a:ext cx="542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Назови животных. Следи за звуком «ц».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45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esktop\3\Изображение 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5724"/>
            <a:ext cx="5472608" cy="6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305455"/>
            <a:ext cx="6872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Пройти по стрелочкам одного цвета, назвать слова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13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Desktop\3\Изображение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1926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Ольга\Desktop\3\Изображение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38" y="54507"/>
            <a:ext cx="6336704" cy="680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Экран (4:3)</PresentationFormat>
  <Paragraphs>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</cp:revision>
  <dcterms:created xsi:type="dcterms:W3CDTF">2012-12-09T16:09:01Z</dcterms:created>
  <dcterms:modified xsi:type="dcterms:W3CDTF">2012-12-09T16:11:59Z</dcterms:modified>
</cp:coreProperties>
</file>