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8257736" cy="30632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Медицинский аспект возникновения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речевых нарушений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2700" dirty="0" smtClean="0">
                <a:solidFill>
                  <a:schemeClr val="tx1"/>
                </a:solidFill>
                <a:effectLst/>
              </a:rPr>
              <a:t>2012 год</a:t>
            </a:r>
            <a:endParaRPr lang="ru-RU" sz="27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762000"/>
            <a:ext cx="8253750" cy="20574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Автор – составитель учитель-логопед высшей категории ГБОУ ЦПМСС Калининского района Санкт-Петербурга </a:t>
            </a:r>
          </a:p>
          <a:p>
            <a:pPr algn="ctr"/>
            <a:r>
              <a:rPr lang="ru-RU" b="1" dirty="0" smtClean="0"/>
              <a:t>Горемыкина Ирина Николаевна</a:t>
            </a: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7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838200"/>
            <a:ext cx="4040188" cy="1676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/>
              <a:t>ЭЭГ с диффузными нарушениями мозга до пробы и с добавлением нагрузки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838201"/>
            <a:ext cx="4041775" cy="1676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/>
              <a:t>Вариант нормы ЭЭГ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7" name="Содержимое 6" descr="C:\Users\Катенок\Desktop\ээг норма.gif"/>
          <p:cNvPicPr>
            <a:picLocks noGrp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2915454"/>
            <a:ext cx="3886200" cy="302814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8" name="Содержимое 3" descr="C:\Users\Катенок\Desktop\рис.№7ээг с гипервент..gif"/>
          <p:cNvPicPr>
            <a:picLocks noGrp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922786"/>
            <a:ext cx="4040188" cy="303014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2286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err="1" smtClean="0"/>
              <a:t>Допплерография</a:t>
            </a:r>
            <a:r>
              <a:rPr lang="ru-RU" sz="4400" b="1" dirty="0" smtClean="0"/>
              <a:t> </a:t>
            </a:r>
            <a:r>
              <a:rPr lang="ru-RU" sz="4400" b="1" smtClean="0"/>
              <a:t>(</a:t>
            </a:r>
            <a:r>
              <a:rPr lang="ru-RU" sz="4400" b="1" smtClean="0"/>
              <a:t>УЗДГ </a:t>
            </a:r>
            <a:r>
              <a:rPr lang="ru-RU" sz="4400" b="1" dirty="0" smtClean="0"/>
              <a:t>сосудов шеи и головного мозга)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C:\Users\Катенок\Desktop\уздг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00" y="2072481"/>
            <a:ext cx="5715000" cy="4114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34312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/>
              <a:t>УЗИ головного </a:t>
            </a:r>
            <a:r>
              <a:rPr lang="ru-RU" sz="4000" b="1" dirty="0" err="1" smtClean="0"/>
              <a:t>мозга.Стрелка</a:t>
            </a:r>
            <a:r>
              <a:rPr lang="ru-RU" sz="4000" b="1" dirty="0" smtClean="0"/>
              <a:t> указывает на наличие кист.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pic>
        <p:nvPicPr>
          <p:cNvPr id="4" name="Содержимое 3" descr="C:\Users\Катенок\Desktop\p1b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209800"/>
            <a:ext cx="4349750" cy="373618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905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Левосторонняя  </a:t>
            </a:r>
            <a:r>
              <a:rPr lang="ru-RU" sz="4000" b="1" dirty="0" err="1" smtClean="0"/>
              <a:t>кефалогематома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pic>
        <p:nvPicPr>
          <p:cNvPr id="4" name="Содержимое 3" descr="C:\Users\Катенок\Desktop\197.jpg"/>
          <p:cNvPicPr>
            <a:picLocks noGrp="1"/>
          </p:cNvPicPr>
          <p:nvPr>
            <p:ph idx="1"/>
          </p:nvPr>
        </p:nvPicPr>
        <p:blipFill>
          <a:blip r:embed="rId2" cstate="print"/>
          <a:srcRect r="4128"/>
          <a:stretch>
            <a:fillRect/>
          </a:stretch>
        </p:blipFill>
        <p:spPr bwMode="auto">
          <a:xfrm>
            <a:off x="2514600" y="1600200"/>
            <a:ext cx="4343400" cy="433122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solidFill>
                  <a:schemeClr val="tx2"/>
                </a:solidFill>
              </a:rPr>
              <a:t>СПАСИБО ЗА ВНИМАНИЕ!</a:t>
            </a:r>
            <a:endParaRPr lang="ru-RU" sz="4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 ПЕТЛЯ ГЕШЛЯ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Содержимое 3" descr="C:\Users\Катенок\Desktop\логопедия\петля гешля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9610" y="1935163"/>
            <a:ext cx="5164779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pPr algn="ctr"/>
            <a:r>
              <a:rPr lang="ru-RU" b="1" dirty="0" smtClean="0"/>
              <a:t> Позвоночные артерии</a:t>
            </a:r>
            <a:endParaRPr lang="ru-RU" b="1" dirty="0"/>
          </a:p>
        </p:txBody>
      </p:sp>
      <p:pic>
        <p:nvPicPr>
          <p:cNvPr id="4" name="Содержимое 3" descr="C:\Users\Катенок\Desktop\артерии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752600"/>
            <a:ext cx="4084320" cy="4777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009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Позвоночные артерии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C:\Users\Катенок\Desktop\артерии3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5161" y="1219200"/>
            <a:ext cx="2993677" cy="5105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243840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/>
              <a:t>ЭЭГ вариант </a:t>
            </a:r>
            <a:r>
              <a:rPr lang="ru-RU" sz="4400" b="1" dirty="0" err="1" smtClean="0"/>
              <a:t>эпилептоидной</a:t>
            </a:r>
            <a:r>
              <a:rPr lang="ru-RU" sz="4400" b="1" dirty="0" smtClean="0"/>
              <a:t> формы без судорог</a:t>
            </a:r>
            <a:br>
              <a:rPr lang="ru-RU" sz="4400" b="1" dirty="0" smtClean="0"/>
            </a:br>
            <a:endParaRPr lang="ru-RU" sz="4400" b="1" dirty="0"/>
          </a:p>
        </p:txBody>
      </p:sp>
      <p:pic>
        <p:nvPicPr>
          <p:cNvPr id="4" name="Содержимое 3" descr="C:\Users\Катенок\Desktop\рис.No.4ээг суд.готов (3)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438400"/>
            <a:ext cx="6324600" cy="4114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33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ЭЭГ нарушение всех биоритмов коры</a:t>
            </a:r>
            <a:endParaRPr lang="ru-RU" dirty="0"/>
          </a:p>
        </p:txBody>
      </p:sp>
      <p:pic>
        <p:nvPicPr>
          <p:cNvPr id="4" name="Содержимое 3" descr="C:\Users\Катенок\Desktop\ээг рис.No.5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286000"/>
            <a:ext cx="5638800" cy="398891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2677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   </a:t>
            </a:r>
            <a:r>
              <a:rPr lang="ru-RU" sz="4000" b="1" dirty="0" smtClean="0"/>
              <a:t>ЭЭГ с дезорганизацией биоритмов в левой лобно-височной области коры головного мозга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C:\Users\Катенок\Desktop\рис.No.6ээг с локальным поражением (1)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514600"/>
            <a:ext cx="5334000" cy="381396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6670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ЭЭГ с диффузными нарушениями мозга до пробы и с добавлением нагрузки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pic>
        <p:nvPicPr>
          <p:cNvPr id="4" name="Содержимое 3" descr="C:\Users\Катенок\Desktop\рис.№7ээг с гипервент.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514600"/>
            <a:ext cx="4953000" cy="3733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/>
              <a:t>               Вариант нормы ЭЭГ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pic>
        <p:nvPicPr>
          <p:cNvPr id="4" name="Содержимое 3" descr="C:\Users\Катенок\Desktop\ээг норма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133600"/>
            <a:ext cx="4876800" cy="38938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</TotalTime>
  <Words>89</Words>
  <PresentationFormat>Экран (4:3)</PresentationFormat>
  <Paragraphs>17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Медицинский аспект возникновения  речевых нарушений  2012 год</vt:lpstr>
      <vt:lpstr> ПЕТЛЯ ГЕШЛЯ </vt:lpstr>
      <vt:lpstr> Позвоночные артерии</vt:lpstr>
      <vt:lpstr>Позвоночные артерии </vt:lpstr>
      <vt:lpstr>ЭЭГ вариант эпилептоидной формы без судорог </vt:lpstr>
      <vt:lpstr>ЭЭГ нарушение всех биоритмов коры</vt:lpstr>
      <vt:lpstr>   ЭЭГ с дезорганизацией биоритмов в левой лобно-височной области коры головного мозга </vt:lpstr>
      <vt:lpstr> ЭЭГ с диффузными нарушениями мозга до пробы и с добавлением нагрузки </vt:lpstr>
      <vt:lpstr>               Вариант нормы ЭЭГ </vt:lpstr>
      <vt:lpstr>Слайд 10</vt:lpstr>
      <vt:lpstr>Допплерография (УЗДГ сосудов шеи и головного мозга)   </vt:lpstr>
      <vt:lpstr>УЗИ головного мозга.Стрелка указывает на наличие кист. </vt:lpstr>
      <vt:lpstr>Левосторонняя  кефалогематома  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Медицинский аспект возникновения  речевых нарушений  2012 год</dc:title>
  <dc:creator>Надежда</dc:creator>
  <cp:lastModifiedBy>Надежда</cp:lastModifiedBy>
  <cp:revision>7</cp:revision>
  <dcterms:created xsi:type="dcterms:W3CDTF">2012-11-26T18:49:40Z</dcterms:created>
  <dcterms:modified xsi:type="dcterms:W3CDTF">2012-11-27T19:26:16Z</dcterms:modified>
</cp:coreProperties>
</file>