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93" r:id="rId6"/>
    <p:sldId id="294" r:id="rId7"/>
    <p:sldId id="260" r:id="rId8"/>
    <p:sldId id="270" r:id="rId9"/>
    <p:sldId id="261" r:id="rId10"/>
    <p:sldId id="263" r:id="rId11"/>
    <p:sldId id="264" r:id="rId12"/>
    <p:sldId id="266" r:id="rId13"/>
    <p:sldId id="267" r:id="rId14"/>
    <p:sldId id="268" r:id="rId15"/>
    <p:sldId id="273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FDCD"/>
    <a:srgbClr val="FCFF6D"/>
    <a:srgbClr val="FEFFC9"/>
    <a:srgbClr val="E9EF01"/>
    <a:srgbClr val="03EDE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FD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15616" y="1556792"/>
            <a:ext cx="6912768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 и ЦИФРА</a:t>
            </a:r>
          </a:p>
          <a:p>
            <a:pPr algn="ctr"/>
            <a:endParaRPr lang="ru-RU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r>
              <a:rPr lang="ru-RU" sz="1600" dirty="0" smtClean="0"/>
              <a:t>Подготовила:</a:t>
            </a:r>
          </a:p>
          <a:p>
            <a:r>
              <a:rPr lang="ru-RU" sz="1600" dirty="0" smtClean="0"/>
              <a:t>учитель начальных классов:  Ковалева Евгения Ивановна</a:t>
            </a:r>
          </a:p>
          <a:p>
            <a:r>
              <a:rPr lang="ru-RU" sz="1600" dirty="0" smtClean="0"/>
              <a:t>МБОО СОШ №10 п. </a:t>
            </a:r>
            <a:r>
              <a:rPr lang="ru-RU" sz="1600" dirty="0" err="1" smtClean="0"/>
              <a:t>Моревка</a:t>
            </a:r>
            <a:r>
              <a:rPr lang="ru-RU" sz="1600" dirty="0" smtClean="0"/>
              <a:t> МО </a:t>
            </a:r>
            <a:r>
              <a:rPr lang="ru-RU" sz="1600" dirty="0" err="1" smtClean="0"/>
              <a:t>Ейский</a:t>
            </a:r>
            <a:r>
              <a:rPr lang="ru-RU" sz="1600" dirty="0" smtClean="0"/>
              <a:t> район</a:t>
            </a:r>
          </a:p>
          <a:p>
            <a:r>
              <a:rPr lang="ru-RU" sz="1600" dirty="0" smtClean="0"/>
              <a:t>Краснодарский край</a:t>
            </a:r>
          </a:p>
          <a:p>
            <a:r>
              <a:rPr lang="ru-RU" sz="1600" dirty="0" smtClean="0"/>
              <a:t> </a:t>
            </a:r>
          </a:p>
          <a:p>
            <a:pPr algn="ctr"/>
            <a:endParaRPr lang="ru-RU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1556792"/>
          <a:ext cx="8352930" cy="4680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4310"/>
                <a:gridCol w="2784310"/>
                <a:gridCol w="2784310"/>
              </a:tblGrid>
              <a:tr h="23402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402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1\Desktop\РИСУНКИ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3528392" cy="3096344"/>
          </a:xfrm>
          <a:prstGeom prst="rect">
            <a:avLst/>
          </a:prstGeom>
          <a:noFill/>
        </p:spPr>
      </p:pic>
      <p:pic>
        <p:nvPicPr>
          <p:cNvPr id="1027" name="Picture 3" descr="C:\Users\1\Desktop\РИСУНКИ\i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32656"/>
            <a:ext cx="3960440" cy="3240360"/>
          </a:xfrm>
          <a:prstGeom prst="rect">
            <a:avLst/>
          </a:prstGeom>
          <a:noFill/>
        </p:spPr>
      </p:pic>
      <p:pic>
        <p:nvPicPr>
          <p:cNvPr id="1028" name="Picture 4" descr="C:\Users\1\Desktop\РИСУНКИ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933056"/>
            <a:ext cx="3528393" cy="2664296"/>
          </a:xfrm>
          <a:prstGeom prst="rect">
            <a:avLst/>
          </a:prstGeom>
          <a:noFill/>
        </p:spPr>
      </p:pic>
      <p:pic>
        <p:nvPicPr>
          <p:cNvPr id="1029" name="Picture 5" descr="C:\Users\1\Desktop\РИСУНКИ\i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645024"/>
            <a:ext cx="3528392" cy="2880320"/>
          </a:xfrm>
          <a:prstGeom prst="rect">
            <a:avLst/>
          </a:prstGeom>
          <a:noFill/>
        </p:spPr>
      </p:pic>
      <p:pic>
        <p:nvPicPr>
          <p:cNvPr id="2050" name="Picture 2" descr="C:\Users\1\Desktop\РИСУНКИ\i (8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1988840"/>
            <a:ext cx="3528392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РИСУНКИ\i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9"/>
            <a:ext cx="3816424" cy="3096344"/>
          </a:xfrm>
          <a:prstGeom prst="rect">
            <a:avLst/>
          </a:prstGeom>
          <a:noFill/>
        </p:spPr>
      </p:pic>
      <p:pic>
        <p:nvPicPr>
          <p:cNvPr id="3075" name="Picture 3" descr="C:\Users\1\Desktop\РИСУНКИ\i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068959"/>
            <a:ext cx="3744416" cy="3489359"/>
          </a:xfrm>
          <a:prstGeom prst="rect">
            <a:avLst/>
          </a:prstGeom>
          <a:noFill/>
        </p:spPr>
      </p:pic>
      <p:pic>
        <p:nvPicPr>
          <p:cNvPr id="3076" name="Picture 4" descr="C:\Users\1\Desktop\РИСУНКИ\i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60649"/>
            <a:ext cx="4176464" cy="3024336"/>
          </a:xfrm>
          <a:prstGeom prst="rect">
            <a:avLst/>
          </a:prstGeom>
          <a:noFill/>
        </p:spPr>
      </p:pic>
      <p:pic>
        <p:nvPicPr>
          <p:cNvPr id="3077" name="Picture 5" descr="C:\Users\1\Desktop\РИСУНКИ\i (10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9" y="3573016"/>
            <a:ext cx="3816424" cy="2952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0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0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РИСУНКИ\i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9"/>
            <a:ext cx="3283898" cy="2664295"/>
          </a:xfrm>
          <a:prstGeom prst="rect">
            <a:avLst/>
          </a:prstGeom>
          <a:noFill/>
        </p:spPr>
      </p:pic>
      <p:pic>
        <p:nvPicPr>
          <p:cNvPr id="3075" name="Picture 3" descr="C:\Users\1\Desktop\РИСУНКИ\i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203166"/>
            <a:ext cx="3600400" cy="3355153"/>
          </a:xfrm>
          <a:prstGeom prst="rect">
            <a:avLst/>
          </a:prstGeom>
          <a:noFill/>
        </p:spPr>
      </p:pic>
      <p:pic>
        <p:nvPicPr>
          <p:cNvPr id="3076" name="Picture 4" descr="C:\Users\1\Desktop\РИСУНКИ\i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60648"/>
            <a:ext cx="3977583" cy="2880319"/>
          </a:xfrm>
          <a:prstGeom prst="rect">
            <a:avLst/>
          </a:prstGeom>
          <a:noFill/>
        </p:spPr>
      </p:pic>
      <p:pic>
        <p:nvPicPr>
          <p:cNvPr id="3077" name="Picture 5" descr="C:\Users\1\Desktop\РИСУНКИ\i (10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9" y="3789040"/>
            <a:ext cx="3537173" cy="2736303"/>
          </a:xfrm>
          <a:prstGeom prst="rect">
            <a:avLst/>
          </a:prstGeom>
          <a:noFill/>
        </p:spPr>
      </p:pic>
      <p:pic>
        <p:nvPicPr>
          <p:cNvPr id="4098" name="Picture 2" descr="C:\Users\1\Desktop\РИСУНКИ\i (1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060848"/>
            <a:ext cx="2448272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4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1=5 </a:t>
            </a:r>
          </a:p>
          <a:p>
            <a:pPr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   5-2=3 </a:t>
            </a:r>
          </a:p>
          <a:p>
            <a:pPr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5-1=4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ЗАКРЕПЛЕНИЕ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СОСТАВА ЧИСЛА 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5"/>
          <a:ext cx="8229600" cy="5203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73489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ru-RU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r>
                        <a:rPr lang="ru-RU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</a:t>
                      </a:r>
                    </a:p>
                    <a:p>
                      <a:r>
                        <a:rPr lang="ru-RU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1         4 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5</a:t>
                      </a:r>
                    </a:p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</a:t>
                      </a:r>
                    </a:p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2       3  </a:t>
                      </a:r>
                    </a:p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3489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5</a:t>
                      </a:r>
                    </a:p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</a:t>
                      </a:r>
                    </a:p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3    2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ru-RU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endParaRPr lang="ru-RU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4     1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6763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2339752" y="1988840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763688" y="1988840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228184" y="1916832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5796136" y="1916832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195736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1835696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300192" y="4005064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868144" y="4005064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362346" y="3214688"/>
            <a:ext cx="661591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7200" dirty="0" err="1">
                <a:latin typeface="Comic Sans MS" pitchFamily="66" charset="0"/>
              </a:rPr>
              <a:t>Физминутка</a:t>
            </a:r>
            <a:r>
              <a:rPr lang="ru-RU" sz="7200" dirty="0">
                <a:latin typeface="Comic Sans MS" pitchFamily="66" charset="0"/>
              </a:rPr>
              <a:t> </a:t>
            </a:r>
          </a:p>
          <a:p>
            <a:pPr algn="ctr"/>
            <a:r>
              <a:rPr lang="ru-RU" sz="7200" dirty="0">
                <a:latin typeface="Comic Sans MS" pitchFamily="66" charset="0"/>
              </a:rPr>
              <a:t>с животными</a:t>
            </a:r>
            <a:r>
              <a:rPr lang="ru-RU" sz="7200" dirty="0" smtClean="0">
                <a:latin typeface="Comic Sans MS" pitchFamily="66" charset="0"/>
              </a:rPr>
              <a:t>.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(Приложение)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Рисунок 2" descr="J0344895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571500"/>
            <a:ext cx="266858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 </a:t>
            </a:r>
            <a:r>
              <a:rPr lang="ru-RU" dirty="0" smtClean="0"/>
              <a:t>С  КАРТОЧКАМИ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923928" y="2348880"/>
            <a:ext cx="432048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643438" y="2143116"/>
            <a:ext cx="792088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211960" y="3429000"/>
            <a:ext cx="717230" cy="21431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4789734" y="4075362"/>
            <a:ext cx="496646" cy="6801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>
            <a:off x="4355976" y="4437112"/>
            <a:ext cx="573214" cy="6345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6" name="Улыбающееся лицо 5"/>
          <p:cNvSpPr/>
          <p:nvPr/>
        </p:nvSpPr>
        <p:spPr>
          <a:xfrm>
            <a:off x="714348" y="1857364"/>
            <a:ext cx="2232248" cy="1944216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3357554" y="3286124"/>
            <a:ext cx="2448272" cy="2376264"/>
            <a:chOff x="3357554" y="3357562"/>
            <a:chExt cx="2448272" cy="2376264"/>
          </a:xfrm>
        </p:grpSpPr>
        <p:sp>
          <p:nvSpPr>
            <p:cNvPr id="7" name="Овал 6"/>
            <p:cNvSpPr/>
            <p:nvPr/>
          </p:nvSpPr>
          <p:spPr>
            <a:xfrm>
              <a:off x="3357554" y="3357562"/>
              <a:ext cx="2448272" cy="237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995936" y="422108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5004048" y="422108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Арка 11"/>
            <p:cNvSpPr/>
            <p:nvPr/>
          </p:nvSpPr>
          <p:spPr>
            <a:xfrm>
              <a:off x="4283968" y="4869160"/>
              <a:ext cx="792088" cy="288032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215074" y="1785926"/>
            <a:ext cx="2232248" cy="2016224"/>
            <a:chOff x="6215074" y="1785926"/>
            <a:chExt cx="2232248" cy="2016224"/>
          </a:xfrm>
        </p:grpSpPr>
        <p:sp>
          <p:nvSpPr>
            <p:cNvPr id="8" name="Овал 7"/>
            <p:cNvSpPr/>
            <p:nvPr/>
          </p:nvSpPr>
          <p:spPr>
            <a:xfrm>
              <a:off x="6215074" y="1785926"/>
              <a:ext cx="2232248" cy="20162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6732240" y="242088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7740352" y="242088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Блок-схема: процесс 14"/>
            <p:cNvSpPr/>
            <p:nvPr/>
          </p:nvSpPr>
          <p:spPr>
            <a:xfrm>
              <a:off x="6858016" y="3143248"/>
              <a:ext cx="936104" cy="7200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260648"/>
            <a:ext cx="3888432" cy="293833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Встало  солнышко  давно,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Заглянуло  к  нам  в  окно,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  урок  торопит  нас-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Математика  сейчас.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/>
              <a:t> 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3717032"/>
            <a:ext cx="5328592" cy="24091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Ждёт нас сегодня работа важная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Что не знаем, будем повторять,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забыли, будем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вспоминать.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математике любая работа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 обходится без устного счёта.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РИСУНКИ\i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3456384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ЛОГИЧЕСКАЯ  РАЗМИНКА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772816"/>
          <a:ext cx="8136904" cy="4480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8452"/>
                <a:gridCol w="4068452"/>
              </a:tblGrid>
              <a:tr h="2240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40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C:\Users\1\Desktop\РИСУНКИ\3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9"/>
            <a:ext cx="388843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1\Desktop\РИСУНКИ\pop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628800"/>
            <a:ext cx="396044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1\Desktop\РИСУНКИ\pop6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7" y="4077072"/>
            <a:ext cx="381642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1\Desktop\РИСУНКИ\rebus_14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149080"/>
            <a:ext cx="38884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Игра «Составь узор»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55576" y="971437"/>
            <a:ext cx="756084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-Положите красный треугольник правее  желтого круга, а желтый квадрат – правее зеленого круга.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020272" y="3429000"/>
            <a:ext cx="1928826" cy="185738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932040" y="3573016"/>
            <a:ext cx="2000264" cy="185738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3645024"/>
            <a:ext cx="1857388" cy="178595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95536" y="3501008"/>
            <a:ext cx="2000264" cy="185738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Зеленый квадрат положите левее желтого круга, а желтый квадрат – правее зеленого круга.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996952"/>
            <a:ext cx="1656184" cy="165618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699792" y="2996952"/>
            <a:ext cx="1584176" cy="165618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44008" y="3068960"/>
            <a:ext cx="1584176" cy="151216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2996952"/>
            <a:ext cx="1584176" cy="14401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3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Красный круг положите выше зеленого квадрата, а синий круг – ниже желтого квадрата.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852936"/>
            <a:ext cx="1800200" cy="158417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2852936"/>
            <a:ext cx="1728192" cy="158417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411760" y="1340768"/>
            <a:ext cx="1368152" cy="13681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64088" y="4797152"/>
            <a:ext cx="158417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8QAPOrHNO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8496944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8680"/>
            <a:ext cx="8229600" cy="1224136"/>
          </a:xfrm>
        </p:spPr>
        <p:txBody>
          <a:bodyPr/>
          <a:lstStyle/>
          <a:p>
            <a:r>
              <a:rPr lang="ru-RU" sz="6000" b="1" dirty="0" smtClean="0"/>
              <a:t>ГИМНАСТИКА ДЛЯ ГЛАЗ</a:t>
            </a:r>
            <a:endParaRPr lang="ru-RU" b="1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20" y="1664168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10-15 минут интенсивной зрительной нагрузки, а также в конце занятия мы проводим гимнастику для глаз в игровой форме.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Ребята знают наизусть забавные стихотворения, помогающие запомнить упражнения, и с удовольствием выполняют гимнастику вместе с зайчиком, стрекозой и другими персонажами!  (Приложение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1556792"/>
          <a:ext cx="8352930" cy="4680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4310"/>
                <a:gridCol w="2784310"/>
                <a:gridCol w="2784310"/>
              </a:tblGrid>
              <a:tr h="23402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402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1\Desktop\РИСУНКИ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4248472" cy="3096344"/>
          </a:xfrm>
          <a:prstGeom prst="rect">
            <a:avLst/>
          </a:prstGeom>
          <a:noFill/>
        </p:spPr>
      </p:pic>
      <p:pic>
        <p:nvPicPr>
          <p:cNvPr id="1027" name="Picture 3" descr="C:\Users\1\Desktop\РИСУНКИ\i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04664"/>
            <a:ext cx="4392488" cy="3168352"/>
          </a:xfrm>
          <a:prstGeom prst="rect">
            <a:avLst/>
          </a:prstGeom>
          <a:noFill/>
        </p:spPr>
      </p:pic>
      <p:pic>
        <p:nvPicPr>
          <p:cNvPr id="1028" name="Picture 4" descr="C:\Users\1\Desktop\РИСУНКИ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645024"/>
            <a:ext cx="4104456" cy="2952328"/>
          </a:xfrm>
          <a:prstGeom prst="rect">
            <a:avLst/>
          </a:prstGeom>
          <a:noFill/>
        </p:spPr>
      </p:pic>
      <p:pic>
        <p:nvPicPr>
          <p:cNvPr id="1029" name="Picture 5" descr="C:\Users\1\Desktop\РИСУНКИ\i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645024"/>
            <a:ext cx="396044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211</Words>
  <Application>Microsoft Office PowerPoint</Application>
  <PresentationFormat>Экран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Встало  солнышко  давно, Заглянуло  к  нам  в  окно, На  урок  торопит  нас- Математика  сейчас.   </vt:lpstr>
      <vt:lpstr>ЛОГИЧЕСКАЯ  РАЗМИНКА</vt:lpstr>
      <vt:lpstr>Игра «Составь узор» </vt:lpstr>
      <vt:lpstr>Зеленый квадрат положите левее желтого круга, а желтый квадрат – правее зеленого круга.</vt:lpstr>
      <vt:lpstr>-Красный круг положите выше зеленого квадрата, а синий круг – ниже желтого квадрата. </vt:lpstr>
      <vt:lpstr>Пальчиковая гимнастика</vt:lpstr>
      <vt:lpstr>ГИМНАСТИКА ДЛЯ ГЛАЗ</vt:lpstr>
      <vt:lpstr>Слайд 9</vt:lpstr>
      <vt:lpstr>Слайд 10</vt:lpstr>
      <vt:lpstr>Слайд 11</vt:lpstr>
      <vt:lpstr>Слайд 12</vt:lpstr>
      <vt:lpstr>Слайд 13</vt:lpstr>
      <vt:lpstr>ЗАКРЕПЛЕНИЕ СОСТАВА ЧИСЛА 5</vt:lpstr>
      <vt:lpstr>Слайд 15</vt:lpstr>
      <vt:lpstr>РАБОТА  С  КАРТОЧКАМИ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30</cp:revision>
  <dcterms:created xsi:type="dcterms:W3CDTF">2014-10-02T18:40:31Z</dcterms:created>
  <dcterms:modified xsi:type="dcterms:W3CDTF">2014-10-05T18:21:24Z</dcterms:modified>
</cp:coreProperties>
</file>