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2" autoAdjust="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DE15-64E6-470B-84A8-323186D5B698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22F4-A785-4A42-A489-155C5CE3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8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22F4-A785-4A42-A489-155C5CE3E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2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43D852-A8CD-49B6-9164-5628D9E7CF6C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B81649-4257-4312-8897-25EB3F2353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Занимательные задания для автоматизации звуков «Ч» и «Щ»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Desktop\4\Изображение 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325" y="-1917336"/>
            <a:ext cx="6761110" cy="99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3368" y="6130174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Составить предложения: У гномика – ручки, а у великана – ручищи. У гномика – глазик, </a:t>
            </a:r>
          </a:p>
          <a:p>
            <a:r>
              <a:rPr lang="ru-RU" dirty="0" smtClean="0"/>
              <a:t>а у великана – глазище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Desktop\4\Изображение 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556" y="-2062708"/>
            <a:ext cx="717341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488668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Назвать слова. Заполнить кроссворд.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12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льга\Desktop\4\Изображение 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027" y="-1390970"/>
            <a:ext cx="7101410" cy="93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329983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стрелочкам. Назвать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Молодец!</a:t>
            </a:r>
          </a:p>
          <a:p>
            <a:r>
              <a:rPr lang="ru-RU" sz="4800" dirty="0" smtClean="0"/>
              <a:t>Ты справился со всеми заданиями!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4\Изображение 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5332" y="-1557300"/>
            <a:ext cx="6984776" cy="96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0429" y="6340678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стрелочкам, называть слова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17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4\Изображение 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257" y="-1841276"/>
            <a:ext cx="7605463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6381328"/>
            <a:ext cx="878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Посчитать всех зайчиков и все </a:t>
            </a:r>
            <a:r>
              <a:rPr lang="ru-RU" dirty="0" err="1" smtClean="0"/>
              <a:t>морковочки</a:t>
            </a:r>
            <a:r>
              <a:rPr lang="ru-RU" dirty="0" smtClean="0"/>
              <a:t>. Всем ли зайчикам хватит по </a:t>
            </a:r>
            <a:r>
              <a:rPr lang="ru-RU" dirty="0" err="1" smtClean="0"/>
              <a:t>морковочке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0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4\Изображение 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1178" y="-1757160"/>
            <a:ext cx="6984776" cy="98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772" y="6484698"/>
            <a:ext cx="72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Найти и сосчитать все мячи в магазине. В каком шкафу мячей больше?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4\Изображение 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725" y="-2013011"/>
            <a:ext cx="7272807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484694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Назвать слова. Заполнить кроссворд.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0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4\Изображение 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088" y="-1765446"/>
            <a:ext cx="7525816" cy="97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6237312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 слова ласково.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9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4\Изображение 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992" y="-1616967"/>
            <a:ext cx="7128794" cy="100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309320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 слова ласково.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85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4\Изображение 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1"/>
            <a:ext cx="8784976" cy="89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353079"/>
            <a:ext cx="545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Пройти по стрелочкам одного цвета. Назвать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ьга\Desktop\4\Изображение 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4212" y="-1776977"/>
            <a:ext cx="7171600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453336"/>
            <a:ext cx="839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Найти по «ниточкам» пары картинок</a:t>
            </a:r>
            <a:r>
              <a:rPr lang="ru-RU" dirty="0"/>
              <a:t>.</a:t>
            </a:r>
            <a:r>
              <a:rPr lang="ru-RU" dirty="0" smtClean="0"/>
              <a:t> Придумать предложения с обоими словами.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132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Занимательные задания для автоматизации звуков «Ч» и «Щ»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Занимательные задания для автоматизации звуков «Ч» и «Щ»</dc:title>
  <dc:creator>Ольга</dc:creator>
  <cp:lastModifiedBy>Ольга</cp:lastModifiedBy>
  <cp:revision>5</cp:revision>
  <dcterms:created xsi:type="dcterms:W3CDTF">2012-12-11T14:22:48Z</dcterms:created>
  <dcterms:modified xsi:type="dcterms:W3CDTF">2012-12-11T15:06:04Z</dcterms:modified>
</cp:coreProperties>
</file>