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74A-BBF8-4868-BA5E-D5838B743636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4D7B-69C8-4DC7-A71E-82873A65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8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74A-BBF8-4868-BA5E-D5838B743636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4D7B-69C8-4DC7-A71E-82873A65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4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74A-BBF8-4868-BA5E-D5838B743636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4D7B-69C8-4DC7-A71E-82873A65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74A-BBF8-4868-BA5E-D5838B743636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4D7B-69C8-4DC7-A71E-82873A65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3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74A-BBF8-4868-BA5E-D5838B743636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4D7B-69C8-4DC7-A71E-82873A65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2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74A-BBF8-4868-BA5E-D5838B743636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4D7B-69C8-4DC7-A71E-82873A65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74A-BBF8-4868-BA5E-D5838B743636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4D7B-69C8-4DC7-A71E-82873A65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0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74A-BBF8-4868-BA5E-D5838B743636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4D7B-69C8-4DC7-A71E-82873A65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9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74A-BBF8-4868-BA5E-D5838B743636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4D7B-69C8-4DC7-A71E-82873A65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9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74A-BBF8-4868-BA5E-D5838B743636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4D7B-69C8-4DC7-A71E-82873A65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5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74A-BBF8-4868-BA5E-D5838B743636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4D7B-69C8-4DC7-A71E-82873A65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1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C374A-BBF8-4868-BA5E-D5838B743636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34D7B-69C8-4DC7-A71E-82873A656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9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л\Изображение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768752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32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E:\Новая папка (3)\Изображение 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186" y="-1501504"/>
            <a:ext cx="7372962" cy="93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6403730"/>
            <a:ext cx="8821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зоопарке разбежались  животные. Помоги разместить животных по клеткам.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362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Новая папка (3)\Изображение 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18038" y="-4314812"/>
            <a:ext cx="12054930" cy="148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396335"/>
            <a:ext cx="641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Назови животных. Следи за звуками «Л», «ЛЬ».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215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Новая папка (3)\Изображ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99392"/>
            <a:ext cx="7272808" cy="820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0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л\Изображение 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"/>
            <a:ext cx="7344816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347884"/>
            <a:ext cx="749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Дополнить каждый ряд картинкой из третьего столбика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952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Новая папка (3)\Изображение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488832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2627" y="6150495"/>
            <a:ext cx="756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Дополнить каждый ряд картинкой из  третьего столбика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834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Новая папка (3)\Изображение 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0"/>
            <a:ext cx="7056785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904" y="6093296"/>
            <a:ext cx="8608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Найти по «ниточке», что купил Володя. Составить предложения.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672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Новая папка (3)\Изображение 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80528" y="-603448"/>
            <a:ext cx="9505056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53336"/>
            <a:ext cx="8857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Найти по «ниточке» пары картинок. Придумать предложения с этими словами.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0787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Новая папка (3)\Изображение 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967" y="-1796994"/>
            <a:ext cx="7632860" cy="1016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6186139"/>
            <a:ext cx="320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Назови с лова ласково.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5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Новая папка (3)\Изображение 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525"/>
            <a:ext cx="7772400" cy="802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6390395"/>
            <a:ext cx="516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Пройти по стрелочкам, назвать слова.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722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Новая папка (3)\Изображение 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704856" cy="8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389220"/>
            <a:ext cx="6949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Пройти по стрелочкам одного цвета, назвать слова.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698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Новая папка (3)\Изображение 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312" y="-1737320"/>
            <a:ext cx="7488832" cy="946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30" y="6165304"/>
            <a:ext cx="97511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Если в слове есть звук «Л», то провести стрелочку к голубому ящику, а если звук  «ЛЬ» -</a:t>
            </a:r>
          </a:p>
          <a:p>
            <a:r>
              <a:rPr lang="ru-RU" sz="2000" dirty="0"/>
              <a:t>т</a:t>
            </a:r>
            <a:r>
              <a:rPr lang="ru-RU" sz="2000" dirty="0" smtClean="0"/>
              <a:t>о к зелёному.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77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110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7</cp:revision>
  <dcterms:created xsi:type="dcterms:W3CDTF">2012-12-12T15:50:23Z</dcterms:created>
  <dcterms:modified xsi:type="dcterms:W3CDTF">2012-12-12T17:16:34Z</dcterms:modified>
</cp:coreProperties>
</file>