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 varScale="1">
        <p:scale>
          <a:sx n="50" d="100"/>
          <a:sy n="50" d="100"/>
        </p:scale>
        <p:origin x="-127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1 РАЗ</c:v>
                </c:pt>
                <c:pt idx="1">
                  <c:v>2 РАЗА</c:v>
                </c:pt>
                <c:pt idx="2">
                  <c:v>3-4 РАЗА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</c:v>
                </c:pt>
                <c:pt idx="1">
                  <c:v>0.4</c:v>
                </c:pt>
                <c:pt idx="2">
                  <c:v>0.2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ОДИН</c:v>
                </c:pt>
                <c:pt idx="1">
                  <c:v>ВМЕСТЕ С СЕМЬЕЙ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</c:v>
                </c:pt>
                <c:pt idx="1">
                  <c:v>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ОДИН</c:v>
                </c:pt>
                <c:pt idx="1">
                  <c:v>ВМЕСТЕ С СЕМЬЕЙ</c:v>
                </c:pt>
              </c:strCache>
            </c:strRef>
          </c:cat>
          <c:val>
            <c:numRef>
              <c:f>Лист1!$C$2:$C$5</c:f>
              <c:numCache>
                <c:formatCode>Основной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ОДИН</c:v>
                </c:pt>
                <c:pt idx="1">
                  <c:v>ВМЕСТЕ С СЕМЬЕЙ</c:v>
                </c:pt>
              </c:strCache>
            </c:strRef>
          </c:cat>
          <c:val>
            <c:numRef>
              <c:f>Лист1!$D$2:$D$5</c:f>
              <c:numCache>
                <c:formatCode>Основной</c:formatCode>
                <c:ptCount val="4"/>
              </c:numCache>
            </c:numRef>
          </c:val>
        </c:ser>
        <c:shape val="box"/>
        <c:axId val="65797120"/>
        <c:axId val="88740608"/>
        <c:axId val="0"/>
      </c:bar3DChart>
      <c:catAx>
        <c:axId val="65797120"/>
        <c:scaling>
          <c:orientation val="minMax"/>
        </c:scaling>
        <c:axPos val="b"/>
        <c:tickLblPos val="nextTo"/>
        <c:crossAx val="88740608"/>
        <c:crosses val="autoZero"/>
        <c:auto val="1"/>
        <c:lblAlgn val="ctr"/>
        <c:lblOffset val="100"/>
      </c:catAx>
      <c:valAx>
        <c:axId val="88740608"/>
        <c:scaling>
          <c:orientation val="minMax"/>
        </c:scaling>
        <c:axPos val="l"/>
        <c:majorGridlines/>
        <c:numFmt formatCode="0%" sourceLinked="1"/>
        <c:tickLblPos val="nextTo"/>
        <c:crossAx val="657971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МУЛЬТФИЛЬМЫ</c:v>
                </c:pt>
                <c:pt idx="1">
                  <c:v>НАУЧНО-ПОЗНАВАТЕЛЬНЫЕ ПЕРЕДАЧИ</c:v>
                </c:pt>
                <c:pt idx="2">
                  <c:v>ВЗРОСЛЫЕ ФИЛЬМЫ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</c:v>
                </c:pt>
                <c:pt idx="1">
                  <c:v>0.15</c:v>
                </c:pt>
                <c:pt idx="2">
                  <c:v>0.35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91BD91-CCB0-4883-8AD6-5644B0A4B669}" type="doc">
      <dgm:prSet loTypeId="urn:microsoft.com/office/officeart/2005/8/layout/default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54D8F6A-034D-49D5-88E9-6CA085ADEEA0}">
      <dgm:prSet phldrT="[Текст]"/>
      <dgm:spPr/>
      <dgm:t>
        <a:bodyPr/>
        <a:lstStyle/>
        <a:p>
          <a:r>
            <a:rPr lang="ru-RU" dirty="0" smtClean="0"/>
            <a:t>Игрушка                      1 чел.</a:t>
          </a:r>
          <a:endParaRPr lang="ru-RU" dirty="0" smtClean="0"/>
        </a:p>
      </dgm:t>
    </dgm:pt>
    <dgm:pt modelId="{7241AC82-A22F-4CDC-9B04-6FDBF69C117D}" type="parTrans" cxnId="{DB3553D2-4FA9-437D-9BBA-52B9637A5D1C}">
      <dgm:prSet/>
      <dgm:spPr/>
      <dgm:t>
        <a:bodyPr/>
        <a:lstStyle/>
        <a:p>
          <a:endParaRPr lang="ru-RU"/>
        </a:p>
      </dgm:t>
    </dgm:pt>
    <dgm:pt modelId="{B0A51A34-57BB-45E5-8C52-960DB7A743A3}" type="sibTrans" cxnId="{DB3553D2-4FA9-437D-9BBA-52B9637A5D1C}">
      <dgm:prSet/>
      <dgm:spPr/>
      <dgm:t>
        <a:bodyPr/>
        <a:lstStyle/>
        <a:p>
          <a:endParaRPr lang="ru-RU"/>
        </a:p>
      </dgm:t>
    </dgm:pt>
    <dgm:pt modelId="{7B159771-6AC3-4E3B-869F-B526E1C1CB4A}">
      <dgm:prSet phldrT="[Текст]"/>
      <dgm:spPr/>
      <dgm:t>
        <a:bodyPr/>
        <a:lstStyle/>
        <a:p>
          <a:r>
            <a:rPr lang="ru-RU" dirty="0" smtClean="0"/>
            <a:t>Собаку-</a:t>
          </a:r>
        </a:p>
        <a:p>
          <a:r>
            <a:rPr lang="ru-RU" dirty="0" smtClean="0"/>
            <a:t>2 </a:t>
          </a:r>
          <a:r>
            <a:rPr lang="ru-RU" dirty="0" smtClean="0"/>
            <a:t>ч</a:t>
          </a:r>
          <a:endParaRPr lang="ru-RU" dirty="0"/>
        </a:p>
      </dgm:t>
    </dgm:pt>
    <dgm:pt modelId="{38935D59-F421-4603-8B9D-29F8403B517E}" type="parTrans" cxnId="{AE6FB900-A126-4F8D-8572-402DDA76F92C}">
      <dgm:prSet/>
      <dgm:spPr/>
      <dgm:t>
        <a:bodyPr/>
        <a:lstStyle/>
        <a:p>
          <a:endParaRPr lang="ru-RU"/>
        </a:p>
      </dgm:t>
    </dgm:pt>
    <dgm:pt modelId="{18BBFDCB-5B66-4B64-A2C4-F63740EF6604}" type="sibTrans" cxnId="{AE6FB900-A126-4F8D-8572-402DDA76F92C}">
      <dgm:prSet/>
      <dgm:spPr/>
      <dgm:t>
        <a:bodyPr/>
        <a:lstStyle/>
        <a:p>
          <a:endParaRPr lang="ru-RU"/>
        </a:p>
      </dgm:t>
    </dgm:pt>
    <dgm:pt modelId="{CC4D4EDE-5FC9-4D28-89B7-D1387F227452}">
      <dgm:prSet phldrT="[Текст]"/>
      <dgm:spPr/>
      <dgm:t>
        <a:bodyPr/>
        <a:lstStyle/>
        <a:p>
          <a:r>
            <a:rPr lang="ru-RU" dirty="0" smtClean="0"/>
            <a:t>Игры                           1 чел</a:t>
          </a:r>
          <a:endParaRPr lang="ru-RU" dirty="0"/>
        </a:p>
      </dgm:t>
    </dgm:pt>
    <dgm:pt modelId="{82DE2CFC-C611-4EE9-A4E7-A5BF933AF973}" type="parTrans" cxnId="{FF90DDE9-066A-4377-A1C1-E465884849AA}">
      <dgm:prSet/>
      <dgm:spPr/>
    </dgm:pt>
    <dgm:pt modelId="{83030B5A-60F7-45EA-8B67-59CCBB096113}" type="sibTrans" cxnId="{FF90DDE9-066A-4377-A1C1-E465884849AA}">
      <dgm:prSet/>
      <dgm:spPr/>
    </dgm:pt>
    <dgm:pt modelId="{D167FC16-3D6B-46E3-AAAB-87A4650CE0BA}">
      <dgm:prSet phldrT="[Текст]"/>
      <dgm:spPr/>
      <dgm:t>
        <a:bodyPr/>
        <a:lstStyle/>
        <a:p>
          <a:r>
            <a:rPr lang="ru-RU" dirty="0" smtClean="0"/>
            <a:t>Друзей                        3 чел</a:t>
          </a:r>
          <a:endParaRPr lang="ru-RU" dirty="0"/>
        </a:p>
      </dgm:t>
    </dgm:pt>
    <dgm:pt modelId="{E87B16C6-F5A1-4600-9E4B-4BE749FB7F07}" type="parTrans" cxnId="{38E6C66D-54A8-43ED-B634-7D741F621D8C}">
      <dgm:prSet/>
      <dgm:spPr/>
    </dgm:pt>
    <dgm:pt modelId="{ED969F5A-DC53-47D1-A0B8-BF47E58EC599}" type="sibTrans" cxnId="{38E6C66D-54A8-43ED-B634-7D741F621D8C}">
      <dgm:prSet/>
      <dgm:spPr/>
    </dgm:pt>
    <dgm:pt modelId="{0C20F1C8-F35E-4A11-A60A-58A2001562EA}">
      <dgm:prSet phldrT="[Текст]"/>
      <dgm:spPr/>
      <dgm:t>
        <a:bodyPr/>
        <a:lstStyle/>
        <a:p>
          <a:r>
            <a:rPr lang="ru-RU" dirty="0" smtClean="0"/>
            <a:t>Вернутся домой                3 чел.</a:t>
          </a:r>
          <a:endParaRPr lang="ru-RU" dirty="0"/>
        </a:p>
      </dgm:t>
    </dgm:pt>
    <dgm:pt modelId="{8DE74B0C-2E71-420E-821C-01158A42CEBB}" type="parTrans" cxnId="{43342494-2BB8-41E4-BDD6-90674ADD3A6F}">
      <dgm:prSet/>
      <dgm:spPr/>
    </dgm:pt>
    <dgm:pt modelId="{AAB7B624-FF12-42BA-AADF-29B71A42D1C6}" type="sibTrans" cxnId="{43342494-2BB8-41E4-BDD6-90674ADD3A6F}">
      <dgm:prSet/>
      <dgm:spPr/>
    </dgm:pt>
    <dgm:pt modelId="{D8F41250-B41B-4711-8A34-14AF56D22F7E}">
      <dgm:prSet phldrT="[Текст]"/>
      <dgm:spPr/>
      <dgm:t>
        <a:bodyPr/>
        <a:lstStyle/>
        <a:p>
          <a:r>
            <a:rPr lang="ru-RU" dirty="0" smtClean="0"/>
            <a:t>Купаться                 1 чел.</a:t>
          </a:r>
          <a:endParaRPr lang="ru-RU" dirty="0"/>
        </a:p>
      </dgm:t>
    </dgm:pt>
    <dgm:pt modelId="{B1DFFECD-AFE7-4249-B4BE-49A921ECA59E}" type="parTrans" cxnId="{12ACAFAE-B032-491E-80C5-A115B366B76D}">
      <dgm:prSet/>
      <dgm:spPr/>
    </dgm:pt>
    <dgm:pt modelId="{E78BC82A-EF54-4A04-A22C-B042FD0CBABE}" type="sibTrans" cxnId="{12ACAFAE-B032-491E-80C5-A115B366B76D}">
      <dgm:prSet/>
      <dgm:spPr/>
    </dgm:pt>
    <dgm:pt modelId="{5FF46088-12D4-4507-99D9-745F650432DE}" type="pres">
      <dgm:prSet presAssocID="{9291BD91-CCB0-4883-8AD6-5644B0A4B6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AFF701-5DDF-4B10-8DBA-2DAFE1DD0188}" type="pres">
      <dgm:prSet presAssocID="{D54D8F6A-034D-49D5-88E9-6CA085ADEEA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0EAC1-A6B5-403E-9543-E2F79573FEA3}" type="pres">
      <dgm:prSet presAssocID="{B0A51A34-57BB-45E5-8C52-960DB7A743A3}" presName="sibTrans" presStyleCnt="0"/>
      <dgm:spPr/>
    </dgm:pt>
    <dgm:pt modelId="{B9D284A4-803B-473C-AEE9-FC776E1B9C10}" type="pres">
      <dgm:prSet presAssocID="{7B159771-6AC3-4E3B-869F-B526E1C1CB4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44307-F429-4C2B-A9F6-045CE0E77162}" type="pres">
      <dgm:prSet presAssocID="{18BBFDCB-5B66-4B64-A2C4-F63740EF6604}" presName="sibTrans" presStyleCnt="0"/>
      <dgm:spPr/>
    </dgm:pt>
    <dgm:pt modelId="{E1C4CCD7-F8E3-4846-8FDE-44A7BA21B3A5}" type="pres">
      <dgm:prSet presAssocID="{CC4D4EDE-5FC9-4D28-89B7-D1387F22745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EC3D0-D350-4423-9700-EA3A8526854A}" type="pres">
      <dgm:prSet presAssocID="{83030B5A-60F7-45EA-8B67-59CCBB096113}" presName="sibTrans" presStyleCnt="0"/>
      <dgm:spPr/>
    </dgm:pt>
    <dgm:pt modelId="{532A2EFA-F89A-46FE-A591-355081DFF569}" type="pres">
      <dgm:prSet presAssocID="{D167FC16-3D6B-46E3-AAAB-87A4650CE0B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0D8B0-4667-4DA0-8B6F-56FC1BFD2878}" type="pres">
      <dgm:prSet presAssocID="{ED969F5A-DC53-47D1-A0B8-BF47E58EC599}" presName="sibTrans" presStyleCnt="0"/>
      <dgm:spPr/>
    </dgm:pt>
    <dgm:pt modelId="{78FA0CD0-1248-452E-A511-16429A7D1128}" type="pres">
      <dgm:prSet presAssocID="{0C20F1C8-F35E-4A11-A60A-58A2001562E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298B24-753A-419E-A69B-DA7795BBC3A0}" type="pres">
      <dgm:prSet presAssocID="{AAB7B624-FF12-42BA-AADF-29B71A42D1C6}" presName="sibTrans" presStyleCnt="0"/>
      <dgm:spPr/>
    </dgm:pt>
    <dgm:pt modelId="{A6E3703B-5A82-4351-9A10-83CBC89D9910}" type="pres">
      <dgm:prSet presAssocID="{D8F41250-B41B-4711-8A34-14AF56D22F7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342494-2BB8-41E4-BDD6-90674ADD3A6F}" srcId="{9291BD91-CCB0-4883-8AD6-5644B0A4B669}" destId="{0C20F1C8-F35E-4A11-A60A-58A2001562EA}" srcOrd="4" destOrd="0" parTransId="{8DE74B0C-2E71-420E-821C-01158A42CEBB}" sibTransId="{AAB7B624-FF12-42BA-AADF-29B71A42D1C6}"/>
    <dgm:cxn modelId="{BC538652-1EF7-42D4-99BF-5761B4A1E716}" type="presOf" srcId="{D54D8F6A-034D-49D5-88E9-6CA085ADEEA0}" destId="{8FAFF701-5DDF-4B10-8DBA-2DAFE1DD0188}" srcOrd="0" destOrd="0" presId="urn:microsoft.com/office/officeart/2005/8/layout/default"/>
    <dgm:cxn modelId="{7ADD872C-592C-4B86-B0D6-5465B61E8AAA}" type="presOf" srcId="{CC4D4EDE-5FC9-4D28-89B7-D1387F227452}" destId="{E1C4CCD7-F8E3-4846-8FDE-44A7BA21B3A5}" srcOrd="0" destOrd="0" presId="urn:microsoft.com/office/officeart/2005/8/layout/default"/>
    <dgm:cxn modelId="{5D7417E0-BC4E-4FAF-A0A3-2D922B0CD954}" type="presOf" srcId="{7B159771-6AC3-4E3B-869F-B526E1C1CB4A}" destId="{B9D284A4-803B-473C-AEE9-FC776E1B9C10}" srcOrd="0" destOrd="0" presId="urn:microsoft.com/office/officeart/2005/8/layout/default"/>
    <dgm:cxn modelId="{38E6C66D-54A8-43ED-B634-7D741F621D8C}" srcId="{9291BD91-CCB0-4883-8AD6-5644B0A4B669}" destId="{D167FC16-3D6B-46E3-AAAB-87A4650CE0BA}" srcOrd="3" destOrd="0" parTransId="{E87B16C6-F5A1-4600-9E4B-4BE749FB7F07}" sibTransId="{ED969F5A-DC53-47D1-A0B8-BF47E58EC599}"/>
    <dgm:cxn modelId="{0779905E-859D-4BC4-BA0C-AE91A6CA2CFF}" type="presOf" srcId="{0C20F1C8-F35E-4A11-A60A-58A2001562EA}" destId="{78FA0CD0-1248-452E-A511-16429A7D1128}" srcOrd="0" destOrd="0" presId="urn:microsoft.com/office/officeart/2005/8/layout/default"/>
    <dgm:cxn modelId="{A32222A9-82A4-4A50-BBD8-CC30B6CE68E3}" type="presOf" srcId="{D167FC16-3D6B-46E3-AAAB-87A4650CE0BA}" destId="{532A2EFA-F89A-46FE-A591-355081DFF569}" srcOrd="0" destOrd="0" presId="urn:microsoft.com/office/officeart/2005/8/layout/default"/>
    <dgm:cxn modelId="{27FE5FA2-BB1D-4923-90E9-B3BC1E168262}" type="presOf" srcId="{9291BD91-CCB0-4883-8AD6-5644B0A4B669}" destId="{5FF46088-12D4-4507-99D9-745F650432DE}" srcOrd="0" destOrd="0" presId="urn:microsoft.com/office/officeart/2005/8/layout/default"/>
    <dgm:cxn modelId="{FF90DDE9-066A-4377-A1C1-E465884849AA}" srcId="{9291BD91-CCB0-4883-8AD6-5644B0A4B669}" destId="{CC4D4EDE-5FC9-4D28-89B7-D1387F227452}" srcOrd="2" destOrd="0" parTransId="{82DE2CFC-C611-4EE9-A4E7-A5BF933AF973}" sibTransId="{83030B5A-60F7-45EA-8B67-59CCBB096113}"/>
    <dgm:cxn modelId="{C6A4CD1E-1EF2-45DD-913A-2C369081BFC4}" type="presOf" srcId="{D8F41250-B41B-4711-8A34-14AF56D22F7E}" destId="{A6E3703B-5A82-4351-9A10-83CBC89D9910}" srcOrd="0" destOrd="0" presId="urn:microsoft.com/office/officeart/2005/8/layout/default"/>
    <dgm:cxn modelId="{DB3553D2-4FA9-437D-9BBA-52B9637A5D1C}" srcId="{9291BD91-CCB0-4883-8AD6-5644B0A4B669}" destId="{D54D8F6A-034D-49D5-88E9-6CA085ADEEA0}" srcOrd="0" destOrd="0" parTransId="{7241AC82-A22F-4CDC-9B04-6FDBF69C117D}" sibTransId="{B0A51A34-57BB-45E5-8C52-960DB7A743A3}"/>
    <dgm:cxn modelId="{AE6FB900-A126-4F8D-8572-402DDA76F92C}" srcId="{9291BD91-CCB0-4883-8AD6-5644B0A4B669}" destId="{7B159771-6AC3-4E3B-869F-B526E1C1CB4A}" srcOrd="1" destOrd="0" parTransId="{38935D59-F421-4603-8B9D-29F8403B517E}" sibTransId="{18BBFDCB-5B66-4B64-A2C4-F63740EF6604}"/>
    <dgm:cxn modelId="{12ACAFAE-B032-491E-80C5-A115B366B76D}" srcId="{9291BD91-CCB0-4883-8AD6-5644B0A4B669}" destId="{D8F41250-B41B-4711-8A34-14AF56D22F7E}" srcOrd="5" destOrd="0" parTransId="{B1DFFECD-AFE7-4249-B4BE-49A921ECA59E}" sibTransId="{E78BC82A-EF54-4A04-A22C-B042FD0CBABE}"/>
    <dgm:cxn modelId="{EDE6398C-39DD-46A1-8B85-05A81A26A490}" type="presParOf" srcId="{5FF46088-12D4-4507-99D9-745F650432DE}" destId="{8FAFF701-5DDF-4B10-8DBA-2DAFE1DD0188}" srcOrd="0" destOrd="0" presId="urn:microsoft.com/office/officeart/2005/8/layout/default"/>
    <dgm:cxn modelId="{D715C83D-3009-477C-BA58-F0D1E065AD15}" type="presParOf" srcId="{5FF46088-12D4-4507-99D9-745F650432DE}" destId="{A4F0EAC1-A6B5-403E-9543-E2F79573FEA3}" srcOrd="1" destOrd="0" presId="urn:microsoft.com/office/officeart/2005/8/layout/default"/>
    <dgm:cxn modelId="{6978F6F3-693D-4CC3-AD28-76E7E6BCA11C}" type="presParOf" srcId="{5FF46088-12D4-4507-99D9-745F650432DE}" destId="{B9D284A4-803B-473C-AEE9-FC776E1B9C10}" srcOrd="2" destOrd="0" presId="urn:microsoft.com/office/officeart/2005/8/layout/default"/>
    <dgm:cxn modelId="{3EE2B1FD-3D5D-4A57-BBDE-918768E403B5}" type="presParOf" srcId="{5FF46088-12D4-4507-99D9-745F650432DE}" destId="{AFA44307-F429-4C2B-A9F6-045CE0E77162}" srcOrd="3" destOrd="0" presId="urn:microsoft.com/office/officeart/2005/8/layout/default"/>
    <dgm:cxn modelId="{CF57BFB2-6AB1-45A4-BBAD-BE46F5D0D50D}" type="presParOf" srcId="{5FF46088-12D4-4507-99D9-745F650432DE}" destId="{E1C4CCD7-F8E3-4846-8FDE-44A7BA21B3A5}" srcOrd="4" destOrd="0" presId="urn:microsoft.com/office/officeart/2005/8/layout/default"/>
    <dgm:cxn modelId="{103B4A28-AB89-4AB4-BA46-3F00E814534A}" type="presParOf" srcId="{5FF46088-12D4-4507-99D9-745F650432DE}" destId="{C3EEC3D0-D350-4423-9700-EA3A8526854A}" srcOrd="5" destOrd="0" presId="urn:microsoft.com/office/officeart/2005/8/layout/default"/>
    <dgm:cxn modelId="{FA330B69-65D3-4CC9-AE1A-2381D6B50F77}" type="presParOf" srcId="{5FF46088-12D4-4507-99D9-745F650432DE}" destId="{532A2EFA-F89A-46FE-A591-355081DFF569}" srcOrd="6" destOrd="0" presId="urn:microsoft.com/office/officeart/2005/8/layout/default"/>
    <dgm:cxn modelId="{E220D244-E458-4819-9D37-30E4CA9857B3}" type="presParOf" srcId="{5FF46088-12D4-4507-99D9-745F650432DE}" destId="{A970D8B0-4667-4DA0-8B6F-56FC1BFD2878}" srcOrd="7" destOrd="0" presId="urn:microsoft.com/office/officeart/2005/8/layout/default"/>
    <dgm:cxn modelId="{8F98524C-76D3-48F7-A693-2EBFB1CA0BFF}" type="presParOf" srcId="{5FF46088-12D4-4507-99D9-745F650432DE}" destId="{78FA0CD0-1248-452E-A511-16429A7D1128}" srcOrd="8" destOrd="0" presId="urn:microsoft.com/office/officeart/2005/8/layout/default"/>
    <dgm:cxn modelId="{5204276C-9D69-4455-A997-DAC159C63DB1}" type="presParOf" srcId="{5FF46088-12D4-4507-99D9-745F650432DE}" destId="{36298B24-753A-419E-A69B-DA7795BBC3A0}" srcOrd="9" destOrd="0" presId="urn:microsoft.com/office/officeart/2005/8/layout/default"/>
    <dgm:cxn modelId="{390DEC14-699D-4BA8-BD1B-679FCCE8F302}" type="presParOf" srcId="{5FF46088-12D4-4507-99D9-745F650432DE}" destId="{A6E3703B-5A82-4351-9A10-83CBC89D991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AFF701-5DDF-4B10-8DBA-2DAFE1DD0188}">
      <dsp:nvSpPr>
        <dsp:cNvPr id="0" name=""/>
        <dsp:cNvSpPr/>
      </dsp:nvSpPr>
      <dsp:spPr>
        <a:xfrm>
          <a:off x="0" y="614362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Игрушка                      1 чел.</a:t>
          </a:r>
          <a:endParaRPr lang="ru-RU" sz="3100" kern="1200" dirty="0" smtClean="0"/>
        </a:p>
      </dsp:txBody>
      <dsp:txXfrm>
        <a:off x="0" y="614362"/>
        <a:ext cx="2571749" cy="1543050"/>
      </dsp:txXfrm>
    </dsp:sp>
    <dsp:sp modelId="{B9D284A4-803B-473C-AEE9-FC776E1B9C10}">
      <dsp:nvSpPr>
        <dsp:cNvPr id="0" name=""/>
        <dsp:cNvSpPr/>
      </dsp:nvSpPr>
      <dsp:spPr>
        <a:xfrm>
          <a:off x="2828924" y="614362"/>
          <a:ext cx="2571749" cy="1543050"/>
        </a:xfrm>
        <a:prstGeom prst="rect">
          <a:avLst/>
        </a:prstGeom>
        <a:solidFill>
          <a:schemeClr val="accent5">
            <a:hueOff val="-3611160"/>
            <a:satOff val="8892"/>
            <a:lumOff val="-196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Собаку-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 </a:t>
          </a:r>
          <a:r>
            <a:rPr lang="ru-RU" sz="3100" kern="1200" dirty="0" smtClean="0"/>
            <a:t>ч</a:t>
          </a:r>
          <a:endParaRPr lang="ru-RU" sz="3100" kern="1200" dirty="0"/>
        </a:p>
      </dsp:txBody>
      <dsp:txXfrm>
        <a:off x="2828924" y="614362"/>
        <a:ext cx="2571749" cy="1543050"/>
      </dsp:txXfrm>
    </dsp:sp>
    <dsp:sp modelId="{E1C4CCD7-F8E3-4846-8FDE-44A7BA21B3A5}">
      <dsp:nvSpPr>
        <dsp:cNvPr id="0" name=""/>
        <dsp:cNvSpPr/>
      </dsp:nvSpPr>
      <dsp:spPr>
        <a:xfrm>
          <a:off x="5657849" y="614362"/>
          <a:ext cx="2571749" cy="1543050"/>
        </a:xfrm>
        <a:prstGeom prst="rect">
          <a:avLst/>
        </a:prstGeom>
        <a:solidFill>
          <a:schemeClr val="accent5">
            <a:hueOff val="-7222319"/>
            <a:satOff val="17784"/>
            <a:lumOff val="-392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Игры                           1 чел</a:t>
          </a:r>
          <a:endParaRPr lang="ru-RU" sz="3100" kern="1200" dirty="0"/>
        </a:p>
      </dsp:txBody>
      <dsp:txXfrm>
        <a:off x="5657849" y="614362"/>
        <a:ext cx="2571749" cy="1543050"/>
      </dsp:txXfrm>
    </dsp:sp>
    <dsp:sp modelId="{532A2EFA-F89A-46FE-A591-355081DFF569}">
      <dsp:nvSpPr>
        <dsp:cNvPr id="0" name=""/>
        <dsp:cNvSpPr/>
      </dsp:nvSpPr>
      <dsp:spPr>
        <a:xfrm>
          <a:off x="0" y="2414587"/>
          <a:ext cx="2571749" cy="1543050"/>
        </a:xfrm>
        <a:prstGeom prst="rect">
          <a:avLst/>
        </a:prstGeom>
        <a:solidFill>
          <a:schemeClr val="accent5">
            <a:hueOff val="-10833479"/>
            <a:satOff val="26675"/>
            <a:lumOff val="-588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Друзей                        3 чел</a:t>
          </a:r>
          <a:endParaRPr lang="ru-RU" sz="3100" kern="1200" dirty="0"/>
        </a:p>
      </dsp:txBody>
      <dsp:txXfrm>
        <a:off x="0" y="2414587"/>
        <a:ext cx="2571749" cy="1543050"/>
      </dsp:txXfrm>
    </dsp:sp>
    <dsp:sp modelId="{78FA0CD0-1248-452E-A511-16429A7D1128}">
      <dsp:nvSpPr>
        <dsp:cNvPr id="0" name=""/>
        <dsp:cNvSpPr/>
      </dsp:nvSpPr>
      <dsp:spPr>
        <a:xfrm>
          <a:off x="2828924" y="2414587"/>
          <a:ext cx="2571749" cy="1543050"/>
        </a:xfrm>
        <a:prstGeom prst="rect">
          <a:avLst/>
        </a:prstGeom>
        <a:solidFill>
          <a:schemeClr val="accent5">
            <a:hueOff val="-14444638"/>
            <a:satOff val="35567"/>
            <a:lumOff val="-784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Вернутся домой                3 чел.</a:t>
          </a:r>
          <a:endParaRPr lang="ru-RU" sz="3100" kern="1200" dirty="0"/>
        </a:p>
      </dsp:txBody>
      <dsp:txXfrm>
        <a:off x="2828924" y="2414587"/>
        <a:ext cx="2571749" cy="1543050"/>
      </dsp:txXfrm>
    </dsp:sp>
    <dsp:sp modelId="{A6E3703B-5A82-4351-9A10-83CBC89D9910}">
      <dsp:nvSpPr>
        <dsp:cNvPr id="0" name=""/>
        <dsp:cNvSpPr/>
      </dsp:nvSpPr>
      <dsp:spPr>
        <a:xfrm>
          <a:off x="5657849" y="2414587"/>
          <a:ext cx="2571749" cy="1543050"/>
        </a:xfrm>
        <a:prstGeom prst="rect">
          <a:avLst/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Купаться                 1 чел.</a:t>
          </a:r>
          <a:endParaRPr lang="ru-RU" sz="3100" kern="1200" dirty="0"/>
        </a:p>
      </dsp:txBody>
      <dsp:txXfrm>
        <a:off x="5657849" y="2414587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0.13317</cdr:y>
    </cdr:from>
    <cdr:to>
      <cdr:x>0.56736</cdr:x>
      <cdr:y>0.33317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6088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0.35125</cdr:x>
      <cdr:y>0.16467</cdr:y>
    </cdr:from>
    <cdr:to>
      <cdr:x>0.46236</cdr:x>
      <cdr:y>0.36467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90664" y="7528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A6395-4627-4E66-8231-8BE547F94445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6A61A-407D-4856-82FF-20145501D1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Материал подготовила учитель начальных классов</a:t>
            </a:r>
          </a:p>
          <a:p>
            <a:r>
              <a:rPr lang="ru-RU" dirty="0" err="1" smtClean="0"/>
              <a:t>Резюкина</a:t>
            </a:r>
            <a:r>
              <a:rPr lang="ru-RU" dirty="0" smtClean="0"/>
              <a:t> Светлана</a:t>
            </a:r>
            <a:r>
              <a:rPr lang="ru-RU" baseline="0" dirty="0" smtClean="0"/>
              <a:t> Фёдоровна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6A61A-407D-4856-82FF-20145501D1D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C051E5-2583-42F8-886B-79BBB510D15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D5F4242-1BB3-4309-A84E-3A30A41755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ебенок у телевизор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571480"/>
            <a:ext cx="8572560" cy="428182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14348" y="4813994"/>
            <a:ext cx="76740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ТЕЛЕВИЗОР   И   РЕБЕНОК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Правило 2.</a:t>
            </a:r>
            <a:endParaRPr lang="ru-RU" dirty="0"/>
          </a:p>
        </p:txBody>
      </p:sp>
      <p:pic>
        <p:nvPicPr>
          <p:cNvPr id="4" name="Содержимое 3" descr="deti-t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268760"/>
            <a:ext cx="5208240" cy="34721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5085184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СОЗДАВАЙТЕ ПРАВИЛЬНЫЕ УСЛОВИЯ ДЛЯ ПРОСМОТРА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Правило 3.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5373216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</a:rPr>
              <a:t>СЛЕДИТЕ ЗА КАЧЕСТВОМ ИЗОБРАЖЕНИЯ</a:t>
            </a:r>
            <a:endParaRPr lang="ru-RU" sz="4000" dirty="0">
              <a:solidFill>
                <a:srgbClr val="0070C0"/>
              </a:solidFill>
            </a:endParaRPr>
          </a:p>
        </p:txBody>
      </p:sp>
      <p:pic>
        <p:nvPicPr>
          <p:cNvPr id="9" name="Содержимое 8" descr="watchtvzv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764704"/>
            <a:ext cx="5349205" cy="4176464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Правило 4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5013176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ВЫБИРАЙТЕ ТОЛЬКО </a:t>
            </a:r>
            <a:r>
              <a:rPr lang="ru-RU" sz="3200" smtClean="0">
                <a:solidFill>
                  <a:srgbClr val="0070C0"/>
                </a:solidFill>
              </a:rPr>
              <a:t>ДОБРЫЕ МУЛЬТФИЛЬМЫ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9" name="Содержимое 8" descr="tv-ki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91880" y="476672"/>
            <a:ext cx="5139605" cy="414380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СМОТРИТЕ ТЕЛЕВИЗОР  ВСЕЙ СЕМЬЕЙ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Правило 5.</a:t>
            </a:r>
            <a:endParaRPr lang="ru-RU" dirty="0"/>
          </a:p>
        </p:txBody>
      </p:sp>
      <p:pic>
        <p:nvPicPr>
          <p:cNvPr id="4" name="Рисунок 3" descr="390x2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068960"/>
            <a:ext cx="5328592" cy="312457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04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ТЕЛЕВИДЕНИЕ ДОЛЖНО БЫТЬ НЕ ЦЕЛЬЮ, А СРЕДСТВОМ.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19604" y="2967335"/>
            <a:ext cx="490480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 ЗА </a:t>
            </a:r>
          </a:p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ВНИМАНИЕ!</a:t>
            </a: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УДАЧИ!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11249404-22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428868"/>
            <a:ext cx="3571900" cy="3857652"/>
          </a:xfrm>
          <a:prstGeom prst="round2DiagRect">
            <a:avLst/>
          </a:prstGeom>
          <a:ln>
            <a:solidFill>
              <a:srgbClr val="FF000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solidFill>
                  <a:srgbClr val="FFFF00"/>
                </a:solidFill>
              </a:rPr>
              <a:t>ТЕЛЕВИЗОР-</a:t>
            </a:r>
            <a:br>
              <a:rPr lang="ru-RU" sz="5400" dirty="0" smtClean="0">
                <a:solidFill>
                  <a:srgbClr val="FFFF00"/>
                </a:solidFill>
              </a:rPr>
            </a:br>
            <a:r>
              <a:rPr lang="ru-RU" sz="5400" dirty="0" smtClean="0">
                <a:solidFill>
                  <a:srgbClr val="FFFF00"/>
                </a:solidFill>
              </a:rPr>
              <a:t>ХОРОШО ИЛИ ПЛОХО?</a:t>
            </a:r>
            <a:endParaRPr lang="ru-RU" sz="5400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квадратное лиц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500306"/>
            <a:ext cx="3429024" cy="3888202"/>
          </a:xfrm>
          <a:prstGeom prst="round2Diag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СКОЛЬКО РАЗ В ДЕНЬ ТЫ СМОТРИШЬ ТЕЛЕВИЗОР?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 КЕМ ТЫ СМОТРИШЬ ТЕЛЕВИЗОР?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899592" y="1700808"/>
          <a:ext cx="73551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mtClean="0">
                <a:solidFill>
                  <a:schemeClr val="accent6">
                    <a:lumMod val="75000"/>
                  </a:schemeClr>
                </a:solidFill>
              </a:rPr>
              <a:t>ЧТО ТЫ ЧАЩЕ ВСЕГО  СМОТРИШЬ ПО ТЕЛЕВИЗОРУ?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1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Если бы ты оказался на необитаемом острове, какие бы предметы ты попросил у волшебника, чтобы сделать свою жизнь интереснее</a:t>
            </a:r>
            <a:r>
              <a:rPr lang="ru-RU" sz="2200" dirty="0" smtClean="0"/>
              <a:t>?</a:t>
            </a:r>
            <a:endParaRPr lang="ru-RU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чебу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4048" y="2420888"/>
            <a:ext cx="3024336" cy="2736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1216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Герой какого мультфильма тебе более симпатичен: Черепашка Ниндзя или </a:t>
            </a:r>
            <a:r>
              <a:rPr lang="ru-RU" sz="3600" dirty="0" err="1" smtClean="0">
                <a:solidFill>
                  <a:srgbClr val="FF0000"/>
                </a:solidFill>
              </a:rPr>
              <a:t>Чебурашка</a:t>
            </a:r>
            <a:r>
              <a:rPr lang="ru-RU" sz="3600" dirty="0" smtClean="0">
                <a:solidFill>
                  <a:srgbClr val="FF0000"/>
                </a:solidFill>
              </a:rPr>
              <a:t>?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нинз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2348880"/>
            <a:ext cx="3018631" cy="27549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043608" y="5373216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7 </a:t>
            </a:r>
            <a:r>
              <a:rPr lang="ru-RU" sz="3200" dirty="0" smtClean="0"/>
              <a:t>человек </a:t>
            </a:r>
            <a:r>
              <a:rPr lang="ru-RU" sz="3200" dirty="0" smtClean="0"/>
              <a:t>– </a:t>
            </a:r>
            <a:endParaRPr lang="ru-RU" sz="3200" dirty="0" smtClean="0"/>
          </a:p>
          <a:p>
            <a:pPr algn="ctr"/>
            <a:r>
              <a:rPr lang="ru-RU" sz="3200" dirty="0" smtClean="0"/>
              <a:t>65</a:t>
            </a:r>
            <a:r>
              <a:rPr lang="ru-RU" sz="3200" dirty="0" smtClean="0"/>
              <a:t>%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508104" y="5373216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4</a:t>
            </a:r>
            <a:r>
              <a:rPr lang="ru-RU" sz="3200" dirty="0" smtClean="0"/>
              <a:t> человека </a:t>
            </a:r>
            <a:r>
              <a:rPr lang="ru-RU" sz="3200" dirty="0" smtClean="0"/>
              <a:t>–</a:t>
            </a:r>
          </a:p>
          <a:p>
            <a:pPr algn="ctr"/>
            <a:r>
              <a:rPr lang="ru-RU" sz="3200" dirty="0" smtClean="0"/>
              <a:t>35%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2304256" cy="184340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Назови любимый мультфильм.</a:t>
            </a:r>
            <a:endParaRPr lang="ru-RU" dirty="0"/>
          </a:p>
        </p:txBody>
      </p:sp>
      <p:pic>
        <p:nvPicPr>
          <p:cNvPr id="5" name="Рисунок 4" descr="i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1556792"/>
            <a:ext cx="2592288" cy="1952857"/>
          </a:xfrm>
          <a:prstGeom prst="rect">
            <a:avLst/>
          </a:prstGeom>
        </p:spPr>
      </p:pic>
      <p:pic>
        <p:nvPicPr>
          <p:cNvPr id="6" name="Рисунок 5" descr="i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1556792"/>
            <a:ext cx="2700300" cy="2016224"/>
          </a:xfrm>
          <a:prstGeom prst="rect">
            <a:avLst/>
          </a:prstGeom>
        </p:spPr>
      </p:pic>
      <p:pic>
        <p:nvPicPr>
          <p:cNvPr id="7" name="Рисунок 6" descr="i (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3645024"/>
            <a:ext cx="2346588" cy="2686933"/>
          </a:xfrm>
          <a:prstGeom prst="rect">
            <a:avLst/>
          </a:prstGeom>
        </p:spPr>
      </p:pic>
      <p:pic>
        <p:nvPicPr>
          <p:cNvPr id="8" name="Рисунок 7" descr="i (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44008" y="3573016"/>
            <a:ext cx="3510388" cy="280831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84784"/>
            <a:ext cx="5040560" cy="333637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Правило 1.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5157192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НЕ БОЛЬШЕ ОДНОГО МУЛЬТФИЛЬМА  В ДЕНЬ</a:t>
            </a:r>
            <a:endParaRPr lang="ru-RU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386</TotalTime>
  <Words>126</Words>
  <Application>Microsoft Office PowerPoint</Application>
  <PresentationFormat>Экран (4:3)</PresentationFormat>
  <Paragraphs>36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Слайд 1</vt:lpstr>
      <vt:lpstr>ТЕЛЕВИЗОР- ХОРОШО ИЛИ ПЛОХО?</vt:lpstr>
      <vt:lpstr>СКОЛЬКО РАЗ В ДЕНЬ ТЫ СМОТРИШЬ ТЕЛЕВИЗОР?</vt:lpstr>
      <vt:lpstr>С КЕМ ТЫ СМОТРИШЬ ТЕЛЕВИЗОР?</vt:lpstr>
      <vt:lpstr>ЧТО ТЫ ЧАЩЕ ВСЕГО  СМОТРИШЬ ПО ТЕЛЕВИЗОРУ?</vt:lpstr>
      <vt:lpstr>  Если бы ты оказался на необитаемом острове, какие бы предметы ты попросил у волшебника, чтобы сделать свою жизнь интереснее?</vt:lpstr>
      <vt:lpstr>Герой какого мультфильма тебе более симпатичен: Черепашка Ниндзя или Чебурашка?</vt:lpstr>
      <vt:lpstr>Назови любимый мультфильм.</vt:lpstr>
      <vt:lpstr>Правило 1. </vt:lpstr>
      <vt:lpstr>Правило 2.</vt:lpstr>
      <vt:lpstr>Правило 3.</vt:lpstr>
      <vt:lpstr>Правило 4</vt:lpstr>
      <vt:lpstr>Правило 5.</vt:lpstr>
      <vt:lpstr>      ТЕЛЕВИДЕНИЕ ДОЛЖНО БЫТЬ НЕ ЦЕЛЬЮ, А СРЕДСТВОМ.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Александра</cp:lastModifiedBy>
  <cp:revision>42</cp:revision>
  <dcterms:created xsi:type="dcterms:W3CDTF">2011-11-09T18:18:16Z</dcterms:created>
  <dcterms:modified xsi:type="dcterms:W3CDTF">2012-12-05T19:11:32Z</dcterms:modified>
</cp:coreProperties>
</file>