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0" r:id="rId3"/>
    <p:sldId id="257" r:id="rId4"/>
    <p:sldId id="262" r:id="rId5"/>
    <p:sldId id="267" r:id="rId6"/>
    <p:sldId id="269" r:id="rId7"/>
    <p:sldId id="259" r:id="rId8"/>
    <p:sldId id="268" r:id="rId9"/>
    <p:sldId id="271" r:id="rId10"/>
    <p:sldId id="260" r:id="rId11"/>
    <p:sldId id="261" r:id="rId12"/>
    <p:sldId id="264" r:id="rId13"/>
    <p:sldId id="266" r:id="rId14"/>
    <p:sldId id="265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4E"/>
    <a:srgbClr val="434343"/>
    <a:srgbClr val="474747"/>
    <a:srgbClr val="DFE33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60" d="100"/>
          <a:sy n="160" d="100"/>
        </p:scale>
        <p:origin x="-78" y="17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BA358-2258-45AA-B22F-DE54BCEB69D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84024A-A619-4C57-BCB8-17B82C8AB4CC}">
      <dgm:prSet phldrT="[Текст]" custT="1"/>
      <dgm:spPr/>
      <dgm:t>
        <a:bodyPr/>
        <a:lstStyle/>
        <a:p>
          <a:r>
            <a:rPr lang="ru-RU" sz="3600" dirty="0" smtClean="0">
              <a:latin typeface="+mj-lt"/>
            </a:rPr>
            <a:t>инструменты</a:t>
          </a:r>
          <a:endParaRPr lang="ru-RU" sz="3600" dirty="0">
            <a:latin typeface="+mj-lt"/>
          </a:endParaRPr>
        </a:p>
      </dgm:t>
    </dgm:pt>
    <dgm:pt modelId="{73D400FD-A84B-4827-9EFE-ADF989411F19}" type="parTrans" cxnId="{34E4F3D2-81E0-462C-8C0D-2E340820D033}">
      <dgm:prSet/>
      <dgm:spPr/>
      <dgm:t>
        <a:bodyPr/>
        <a:lstStyle/>
        <a:p>
          <a:endParaRPr lang="ru-RU"/>
        </a:p>
      </dgm:t>
    </dgm:pt>
    <dgm:pt modelId="{CC415BBE-8959-4AF6-BC4F-DB7A665497C5}" type="sibTrans" cxnId="{34E4F3D2-81E0-462C-8C0D-2E340820D033}">
      <dgm:prSet/>
      <dgm:spPr/>
      <dgm:t>
        <a:bodyPr/>
        <a:lstStyle/>
        <a:p>
          <a:endParaRPr lang="ru-RU"/>
        </a:p>
      </dgm:t>
    </dgm:pt>
    <dgm:pt modelId="{A935A254-51F3-41B4-A721-AF31363486F8}">
      <dgm:prSet phldrT="[Текст]" custT="1"/>
      <dgm:spPr/>
      <dgm:t>
        <a:bodyPr/>
        <a:lstStyle/>
        <a:p>
          <a:pPr algn="l"/>
          <a:r>
            <a:rPr lang="ru-RU" sz="2400" dirty="0" smtClean="0">
              <a:latin typeface="+mj-lt"/>
            </a:rPr>
            <a:t>Ножницы</a:t>
          </a:r>
          <a:endParaRPr lang="ru-RU" sz="2400" dirty="0">
            <a:latin typeface="+mj-lt"/>
          </a:endParaRPr>
        </a:p>
      </dgm:t>
    </dgm:pt>
    <dgm:pt modelId="{7C504F12-4891-44A3-8384-6D5CC0B97C61}" type="parTrans" cxnId="{9FF32DC6-ECBE-4C48-9304-6B8A59F49B33}">
      <dgm:prSet/>
      <dgm:spPr/>
      <dgm:t>
        <a:bodyPr/>
        <a:lstStyle/>
        <a:p>
          <a:endParaRPr lang="ru-RU"/>
        </a:p>
      </dgm:t>
    </dgm:pt>
    <dgm:pt modelId="{2B40A570-B517-4BE2-A323-BA28F53ACEC8}" type="sibTrans" cxnId="{9FF32DC6-ECBE-4C48-9304-6B8A59F49B33}">
      <dgm:prSet/>
      <dgm:spPr/>
      <dgm:t>
        <a:bodyPr/>
        <a:lstStyle/>
        <a:p>
          <a:endParaRPr lang="ru-RU"/>
        </a:p>
      </dgm:t>
    </dgm:pt>
    <dgm:pt modelId="{102C8B0B-281A-4AD5-B482-3A590D840395}">
      <dgm:prSet phldrT="[Текст]" custT="1"/>
      <dgm:spPr/>
      <dgm:t>
        <a:bodyPr/>
        <a:lstStyle/>
        <a:p>
          <a:pPr algn="l"/>
          <a:r>
            <a:rPr lang="ru-RU" sz="2400" dirty="0" smtClean="0">
              <a:latin typeface="+mj-lt"/>
            </a:rPr>
            <a:t>Клей</a:t>
          </a:r>
          <a:endParaRPr lang="ru-RU" sz="2400" dirty="0">
            <a:latin typeface="+mj-lt"/>
          </a:endParaRPr>
        </a:p>
      </dgm:t>
    </dgm:pt>
    <dgm:pt modelId="{C147EF14-55A2-4CC5-9CF4-886B0F3AB876}" type="parTrans" cxnId="{2A6DC6DE-06AA-42B3-AC76-D32AE3F97744}">
      <dgm:prSet/>
      <dgm:spPr/>
      <dgm:t>
        <a:bodyPr/>
        <a:lstStyle/>
        <a:p>
          <a:endParaRPr lang="ru-RU"/>
        </a:p>
      </dgm:t>
    </dgm:pt>
    <dgm:pt modelId="{5F9C8911-C261-4828-9E5B-2DEB52DF97D4}" type="sibTrans" cxnId="{2A6DC6DE-06AA-42B3-AC76-D32AE3F97744}">
      <dgm:prSet/>
      <dgm:spPr/>
      <dgm:t>
        <a:bodyPr/>
        <a:lstStyle/>
        <a:p>
          <a:endParaRPr lang="ru-RU"/>
        </a:p>
      </dgm:t>
    </dgm:pt>
    <dgm:pt modelId="{7543521C-1F25-44D7-B527-52F5B5C8BE77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материалы</a:t>
          </a:r>
          <a:endParaRPr lang="ru-RU" dirty="0">
            <a:latin typeface="+mj-lt"/>
          </a:endParaRPr>
        </a:p>
      </dgm:t>
    </dgm:pt>
    <dgm:pt modelId="{F3AD9C6F-ED8F-4784-A534-DBC9AFFB7A81}" type="parTrans" cxnId="{6FD20305-02E1-423A-BFCD-7F81D6C81776}">
      <dgm:prSet/>
      <dgm:spPr/>
      <dgm:t>
        <a:bodyPr/>
        <a:lstStyle/>
        <a:p>
          <a:endParaRPr lang="ru-RU"/>
        </a:p>
      </dgm:t>
    </dgm:pt>
    <dgm:pt modelId="{7CE726B3-EFEC-4DE2-8EDD-FFEF3F8FD350}" type="sibTrans" cxnId="{6FD20305-02E1-423A-BFCD-7F81D6C81776}">
      <dgm:prSet/>
      <dgm:spPr/>
      <dgm:t>
        <a:bodyPr/>
        <a:lstStyle/>
        <a:p>
          <a:endParaRPr lang="ru-RU"/>
        </a:p>
      </dgm:t>
    </dgm:pt>
    <dgm:pt modelId="{FE0E115A-88A5-4F47-A2BA-B59D46481B93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Цветной картон</a:t>
          </a:r>
          <a:endParaRPr lang="ru-RU" sz="2000" dirty="0">
            <a:latin typeface="+mj-lt"/>
          </a:endParaRPr>
        </a:p>
      </dgm:t>
    </dgm:pt>
    <dgm:pt modelId="{630B10E8-76E9-4AB2-8708-F175B1098B73}" type="parTrans" cxnId="{C610AB08-99E8-491E-8A40-BA4911D1B27B}">
      <dgm:prSet/>
      <dgm:spPr/>
      <dgm:t>
        <a:bodyPr/>
        <a:lstStyle/>
        <a:p>
          <a:endParaRPr lang="ru-RU"/>
        </a:p>
      </dgm:t>
    </dgm:pt>
    <dgm:pt modelId="{8BECA93F-80E2-4D90-9B81-7EC1B2B795DF}" type="sibTrans" cxnId="{C610AB08-99E8-491E-8A40-BA4911D1B27B}">
      <dgm:prSet/>
      <dgm:spPr/>
      <dgm:t>
        <a:bodyPr/>
        <a:lstStyle/>
        <a:p>
          <a:endParaRPr lang="ru-RU"/>
        </a:p>
      </dgm:t>
    </dgm:pt>
    <dgm:pt modelId="{F852B180-B141-45F9-95E3-94AA132AD2A0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Пластилин</a:t>
          </a:r>
          <a:endParaRPr lang="ru-RU" sz="2000" dirty="0">
            <a:latin typeface="+mj-lt"/>
          </a:endParaRPr>
        </a:p>
      </dgm:t>
    </dgm:pt>
    <dgm:pt modelId="{C9B95236-7407-4F9D-B2F4-620C87ABBA14}" type="parTrans" cxnId="{3C4B25AF-F7BE-46F9-80BD-BE6B23B97AE0}">
      <dgm:prSet/>
      <dgm:spPr/>
      <dgm:t>
        <a:bodyPr/>
        <a:lstStyle/>
        <a:p>
          <a:endParaRPr lang="ru-RU"/>
        </a:p>
      </dgm:t>
    </dgm:pt>
    <dgm:pt modelId="{D47B45A4-F090-4750-AE34-1A63D46ABD0D}" type="sibTrans" cxnId="{3C4B25AF-F7BE-46F9-80BD-BE6B23B97AE0}">
      <dgm:prSet/>
      <dgm:spPr/>
      <dgm:t>
        <a:bodyPr/>
        <a:lstStyle/>
        <a:p>
          <a:endParaRPr lang="ru-RU"/>
        </a:p>
      </dgm:t>
    </dgm:pt>
    <dgm:pt modelId="{8FCFA788-5625-4DB7-8B23-C5FE73973A57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Еловые иголки или  плоды клёна и ясеня</a:t>
          </a:r>
          <a:endParaRPr lang="ru-RU" sz="2000" dirty="0">
            <a:latin typeface="+mj-lt"/>
          </a:endParaRPr>
        </a:p>
      </dgm:t>
    </dgm:pt>
    <dgm:pt modelId="{9374DAC4-094D-4357-8137-45D3B5D0A253}" type="parTrans" cxnId="{F8A775C1-B5E6-49E6-80AB-AF1F01B44F0A}">
      <dgm:prSet/>
      <dgm:spPr/>
      <dgm:t>
        <a:bodyPr/>
        <a:lstStyle/>
        <a:p>
          <a:endParaRPr lang="ru-RU"/>
        </a:p>
      </dgm:t>
    </dgm:pt>
    <dgm:pt modelId="{4B111F95-5EC1-4D9F-B098-888CFACC0736}" type="sibTrans" cxnId="{F8A775C1-B5E6-49E6-80AB-AF1F01B44F0A}">
      <dgm:prSet/>
      <dgm:spPr/>
      <dgm:t>
        <a:bodyPr/>
        <a:lstStyle/>
        <a:p>
          <a:endParaRPr lang="ru-RU"/>
        </a:p>
      </dgm:t>
    </dgm:pt>
    <dgm:pt modelId="{5448C4A9-F803-48AC-8D1C-E23A1FDAE75D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Салфетка </a:t>
          </a:r>
          <a:endParaRPr lang="ru-RU" sz="2000" dirty="0">
            <a:latin typeface="+mj-lt"/>
          </a:endParaRPr>
        </a:p>
      </dgm:t>
    </dgm:pt>
    <dgm:pt modelId="{472BF68D-DFA6-4AC3-84EA-503171489F8B}" type="parTrans" cxnId="{71ABBD22-420A-4188-8AAE-CE94CAAB4A80}">
      <dgm:prSet/>
      <dgm:spPr/>
      <dgm:t>
        <a:bodyPr/>
        <a:lstStyle/>
        <a:p>
          <a:endParaRPr lang="ru-RU"/>
        </a:p>
      </dgm:t>
    </dgm:pt>
    <dgm:pt modelId="{5E2755B9-6CC4-49D2-9AAF-4C9E2094BFD7}" type="sibTrans" cxnId="{71ABBD22-420A-4188-8AAE-CE94CAAB4A80}">
      <dgm:prSet/>
      <dgm:spPr/>
      <dgm:t>
        <a:bodyPr/>
        <a:lstStyle/>
        <a:p>
          <a:endParaRPr lang="ru-RU"/>
        </a:p>
      </dgm:t>
    </dgm:pt>
    <dgm:pt modelId="{40B049CA-94E9-4C0A-9F43-2639E05F398E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+mj-lt"/>
            </a:rPr>
            <a:t>Кисточка для клея </a:t>
          </a:r>
          <a:endParaRPr lang="ru-RU" sz="2000" dirty="0">
            <a:latin typeface="+mj-lt"/>
          </a:endParaRPr>
        </a:p>
      </dgm:t>
    </dgm:pt>
    <dgm:pt modelId="{7263953C-796E-4927-A588-7640E34EC2FE}" type="parTrans" cxnId="{053B9191-1ED9-4CD7-9160-B1B9DA402C1F}">
      <dgm:prSet/>
      <dgm:spPr/>
      <dgm:t>
        <a:bodyPr/>
        <a:lstStyle/>
        <a:p>
          <a:endParaRPr lang="ru-RU"/>
        </a:p>
      </dgm:t>
    </dgm:pt>
    <dgm:pt modelId="{CA57D493-606D-43BC-A38A-5CD1A9BCCF9C}" type="sibTrans" cxnId="{053B9191-1ED9-4CD7-9160-B1B9DA402C1F}">
      <dgm:prSet/>
      <dgm:spPr/>
      <dgm:t>
        <a:bodyPr/>
        <a:lstStyle/>
        <a:p>
          <a:endParaRPr lang="ru-RU"/>
        </a:p>
      </dgm:t>
    </dgm:pt>
    <dgm:pt modelId="{D027C8BC-554F-47F6-9639-32CC0FB6AE23}">
      <dgm:prSet phldrT="[Текст]"/>
      <dgm:spPr/>
      <dgm:t>
        <a:bodyPr/>
        <a:lstStyle/>
        <a:p>
          <a:pPr algn="l"/>
          <a:endParaRPr lang="ru-RU" sz="1500" dirty="0">
            <a:latin typeface="+mj-lt"/>
          </a:endParaRPr>
        </a:p>
      </dgm:t>
    </dgm:pt>
    <dgm:pt modelId="{5C3DAAB9-1082-43B4-BA0B-5BD16EF2FD07}" type="parTrans" cxnId="{2A73A403-0F5E-44C1-9962-C40A06E0984D}">
      <dgm:prSet/>
      <dgm:spPr/>
      <dgm:t>
        <a:bodyPr/>
        <a:lstStyle/>
        <a:p>
          <a:endParaRPr lang="ru-RU"/>
        </a:p>
      </dgm:t>
    </dgm:pt>
    <dgm:pt modelId="{3F3FDEF2-D2CD-466C-9DB1-23BD83FE5929}" type="sibTrans" cxnId="{2A73A403-0F5E-44C1-9962-C40A06E0984D}">
      <dgm:prSet/>
      <dgm:spPr/>
      <dgm:t>
        <a:bodyPr/>
        <a:lstStyle/>
        <a:p>
          <a:endParaRPr lang="ru-RU"/>
        </a:p>
      </dgm:t>
    </dgm:pt>
    <dgm:pt modelId="{1016A426-C3BC-414A-9DB4-3583CD62C3F2}">
      <dgm:prSet phldrT="[Текст]" custT="1"/>
      <dgm:spPr/>
      <dgm:t>
        <a:bodyPr/>
        <a:lstStyle/>
        <a:p>
          <a:pPr algn="l"/>
          <a:r>
            <a:rPr lang="ru-RU" sz="2400" dirty="0" smtClean="0">
              <a:latin typeface="+mj-lt"/>
            </a:rPr>
            <a:t>Карандаш</a:t>
          </a:r>
          <a:endParaRPr lang="ru-RU" sz="2400" dirty="0">
            <a:latin typeface="+mj-lt"/>
          </a:endParaRPr>
        </a:p>
      </dgm:t>
    </dgm:pt>
    <dgm:pt modelId="{34B3159D-5B0C-4D5E-A4EC-C15BB04B1B45}" type="parTrans" cxnId="{22B1E02D-87A9-43AC-96DB-B8DF8405C5A6}">
      <dgm:prSet/>
      <dgm:spPr/>
      <dgm:t>
        <a:bodyPr/>
        <a:lstStyle/>
        <a:p>
          <a:endParaRPr lang="ru-RU"/>
        </a:p>
      </dgm:t>
    </dgm:pt>
    <dgm:pt modelId="{B67CF5E1-DBA0-46A2-909A-31037830FBF3}" type="sibTrans" cxnId="{22B1E02D-87A9-43AC-96DB-B8DF8405C5A6}">
      <dgm:prSet/>
      <dgm:spPr/>
      <dgm:t>
        <a:bodyPr/>
        <a:lstStyle/>
        <a:p>
          <a:endParaRPr lang="ru-RU"/>
        </a:p>
      </dgm:t>
    </dgm:pt>
    <dgm:pt modelId="{65EFB498-6EA3-41DA-ADC8-4D64E86C0E25}" type="pres">
      <dgm:prSet presAssocID="{D11BA358-2258-45AA-B22F-DE54BCEB69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7DB2FF-978B-48E0-B27D-97FB0C4E6FB2}" type="pres">
      <dgm:prSet presAssocID="{8984024A-A619-4C57-BCB8-17B82C8AB4C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37207-00E2-467E-88A4-712354BA8062}" type="pres">
      <dgm:prSet presAssocID="{CC415BBE-8959-4AF6-BC4F-DB7A665497C5}" presName="sibTrans" presStyleCnt="0"/>
      <dgm:spPr/>
    </dgm:pt>
    <dgm:pt modelId="{42C8994D-C15A-4447-8017-BD537DCF86DE}" type="pres">
      <dgm:prSet presAssocID="{7543521C-1F25-44D7-B527-52F5B5C8BE77}" presName="node" presStyleLbl="node1" presStyleIdx="1" presStyleCnt="2" custLinFactNeighborX="-25272" custLinFactNeighborY="1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ECCFD7-98F2-4B6B-9B4C-633F44DA39A3}" type="presOf" srcId="{40B049CA-94E9-4C0A-9F43-2639E05F398E}" destId="{FC7DB2FF-978B-48E0-B27D-97FB0C4E6FB2}" srcOrd="0" destOrd="4" presId="urn:microsoft.com/office/officeart/2005/8/layout/hList6"/>
    <dgm:cxn modelId="{6FD20305-02E1-423A-BFCD-7F81D6C81776}" srcId="{D11BA358-2258-45AA-B22F-DE54BCEB69DA}" destId="{7543521C-1F25-44D7-B527-52F5B5C8BE77}" srcOrd="1" destOrd="0" parTransId="{F3AD9C6F-ED8F-4784-A534-DBC9AFFB7A81}" sibTransId="{7CE726B3-EFEC-4DE2-8EDD-FFEF3F8FD350}"/>
    <dgm:cxn modelId="{34E4F3D2-81E0-462C-8C0D-2E340820D033}" srcId="{D11BA358-2258-45AA-B22F-DE54BCEB69DA}" destId="{8984024A-A619-4C57-BCB8-17B82C8AB4CC}" srcOrd="0" destOrd="0" parTransId="{73D400FD-A84B-4827-9EFE-ADF989411F19}" sibTransId="{CC415BBE-8959-4AF6-BC4F-DB7A665497C5}"/>
    <dgm:cxn modelId="{F8A775C1-B5E6-49E6-80AB-AF1F01B44F0A}" srcId="{7543521C-1F25-44D7-B527-52F5B5C8BE77}" destId="{8FCFA788-5625-4DB7-8B23-C5FE73973A57}" srcOrd="3" destOrd="0" parTransId="{9374DAC4-094D-4357-8137-45D3B5D0A253}" sibTransId="{4B111F95-5EC1-4D9F-B098-888CFACC0736}"/>
    <dgm:cxn modelId="{F795D0F8-7F71-4665-9332-E0B9B39FEEEC}" type="presOf" srcId="{F852B180-B141-45F9-95E3-94AA132AD2A0}" destId="{42C8994D-C15A-4447-8017-BD537DCF86DE}" srcOrd="0" destOrd="2" presId="urn:microsoft.com/office/officeart/2005/8/layout/hList6"/>
    <dgm:cxn modelId="{053B9191-1ED9-4CD7-9160-B1B9DA402C1F}" srcId="{8984024A-A619-4C57-BCB8-17B82C8AB4CC}" destId="{40B049CA-94E9-4C0A-9F43-2639E05F398E}" srcOrd="3" destOrd="0" parTransId="{7263953C-796E-4927-A588-7640E34EC2FE}" sibTransId="{CA57D493-606D-43BC-A38A-5CD1A9BCCF9C}"/>
    <dgm:cxn modelId="{F81E810B-FAAC-4929-B680-561838571489}" type="presOf" srcId="{D027C8BC-554F-47F6-9639-32CC0FB6AE23}" destId="{FC7DB2FF-978B-48E0-B27D-97FB0C4E6FB2}" srcOrd="0" destOrd="5" presId="urn:microsoft.com/office/officeart/2005/8/layout/hList6"/>
    <dgm:cxn modelId="{2453D948-595B-4629-A409-AB2FE155EFDD}" type="presOf" srcId="{8FCFA788-5625-4DB7-8B23-C5FE73973A57}" destId="{42C8994D-C15A-4447-8017-BD537DCF86DE}" srcOrd="0" destOrd="4" presId="urn:microsoft.com/office/officeart/2005/8/layout/hList6"/>
    <dgm:cxn modelId="{9FF32DC6-ECBE-4C48-9304-6B8A59F49B33}" srcId="{8984024A-A619-4C57-BCB8-17B82C8AB4CC}" destId="{A935A254-51F3-41B4-A721-AF31363486F8}" srcOrd="0" destOrd="0" parTransId="{7C504F12-4891-44A3-8384-6D5CC0B97C61}" sibTransId="{2B40A570-B517-4BE2-A323-BA28F53ACEC8}"/>
    <dgm:cxn modelId="{3C4B25AF-F7BE-46F9-80BD-BE6B23B97AE0}" srcId="{7543521C-1F25-44D7-B527-52F5B5C8BE77}" destId="{F852B180-B141-45F9-95E3-94AA132AD2A0}" srcOrd="1" destOrd="0" parTransId="{C9B95236-7407-4F9D-B2F4-620C87ABBA14}" sibTransId="{D47B45A4-F090-4750-AE34-1A63D46ABD0D}"/>
    <dgm:cxn modelId="{87EDC51F-B490-4642-AEC2-E374A4AD0006}" type="presOf" srcId="{5448C4A9-F803-48AC-8D1C-E23A1FDAE75D}" destId="{42C8994D-C15A-4447-8017-BD537DCF86DE}" srcOrd="0" destOrd="3" presId="urn:microsoft.com/office/officeart/2005/8/layout/hList6"/>
    <dgm:cxn modelId="{C610AB08-99E8-491E-8A40-BA4911D1B27B}" srcId="{7543521C-1F25-44D7-B527-52F5B5C8BE77}" destId="{FE0E115A-88A5-4F47-A2BA-B59D46481B93}" srcOrd="0" destOrd="0" parTransId="{630B10E8-76E9-4AB2-8708-F175B1098B73}" sibTransId="{8BECA93F-80E2-4D90-9B81-7EC1B2B795DF}"/>
    <dgm:cxn modelId="{22B1E02D-87A9-43AC-96DB-B8DF8405C5A6}" srcId="{8984024A-A619-4C57-BCB8-17B82C8AB4CC}" destId="{1016A426-C3BC-414A-9DB4-3583CD62C3F2}" srcOrd="2" destOrd="0" parTransId="{34B3159D-5B0C-4D5E-A4EC-C15BB04B1B45}" sibTransId="{B67CF5E1-DBA0-46A2-909A-31037830FBF3}"/>
    <dgm:cxn modelId="{03F797C4-BC7B-440C-9263-798BA2F430C1}" type="presOf" srcId="{8984024A-A619-4C57-BCB8-17B82C8AB4CC}" destId="{FC7DB2FF-978B-48E0-B27D-97FB0C4E6FB2}" srcOrd="0" destOrd="0" presId="urn:microsoft.com/office/officeart/2005/8/layout/hList6"/>
    <dgm:cxn modelId="{2A6DC6DE-06AA-42B3-AC76-D32AE3F97744}" srcId="{8984024A-A619-4C57-BCB8-17B82C8AB4CC}" destId="{102C8B0B-281A-4AD5-B482-3A590D840395}" srcOrd="1" destOrd="0" parTransId="{C147EF14-55A2-4CC5-9CF4-886B0F3AB876}" sibTransId="{5F9C8911-C261-4828-9E5B-2DEB52DF97D4}"/>
    <dgm:cxn modelId="{9302F6A2-F464-4282-86DF-911EFD191FEA}" type="presOf" srcId="{102C8B0B-281A-4AD5-B482-3A590D840395}" destId="{FC7DB2FF-978B-48E0-B27D-97FB0C4E6FB2}" srcOrd="0" destOrd="2" presId="urn:microsoft.com/office/officeart/2005/8/layout/hList6"/>
    <dgm:cxn modelId="{DC426B0B-21AE-42C2-8847-4D4591523730}" type="presOf" srcId="{A935A254-51F3-41B4-A721-AF31363486F8}" destId="{FC7DB2FF-978B-48E0-B27D-97FB0C4E6FB2}" srcOrd="0" destOrd="1" presId="urn:microsoft.com/office/officeart/2005/8/layout/hList6"/>
    <dgm:cxn modelId="{71ABBD22-420A-4188-8AAE-CE94CAAB4A80}" srcId="{7543521C-1F25-44D7-B527-52F5B5C8BE77}" destId="{5448C4A9-F803-48AC-8D1C-E23A1FDAE75D}" srcOrd="2" destOrd="0" parTransId="{472BF68D-DFA6-4AC3-84EA-503171489F8B}" sibTransId="{5E2755B9-6CC4-49D2-9AAF-4C9E2094BFD7}"/>
    <dgm:cxn modelId="{01664EAC-43C4-4FE8-8FA0-BAF379B867DE}" type="presOf" srcId="{FE0E115A-88A5-4F47-A2BA-B59D46481B93}" destId="{42C8994D-C15A-4447-8017-BD537DCF86DE}" srcOrd="0" destOrd="1" presId="urn:microsoft.com/office/officeart/2005/8/layout/hList6"/>
    <dgm:cxn modelId="{7699C14A-0629-4E8E-9DEF-75F1C52372B1}" type="presOf" srcId="{7543521C-1F25-44D7-B527-52F5B5C8BE77}" destId="{42C8994D-C15A-4447-8017-BD537DCF86DE}" srcOrd="0" destOrd="0" presId="urn:microsoft.com/office/officeart/2005/8/layout/hList6"/>
    <dgm:cxn modelId="{93B3B2E5-2B8E-4824-9AC3-37D786C989DE}" type="presOf" srcId="{1016A426-C3BC-414A-9DB4-3583CD62C3F2}" destId="{FC7DB2FF-978B-48E0-B27D-97FB0C4E6FB2}" srcOrd="0" destOrd="3" presId="urn:microsoft.com/office/officeart/2005/8/layout/hList6"/>
    <dgm:cxn modelId="{2A73A403-0F5E-44C1-9962-C40A06E0984D}" srcId="{8984024A-A619-4C57-BCB8-17B82C8AB4CC}" destId="{D027C8BC-554F-47F6-9639-32CC0FB6AE23}" srcOrd="4" destOrd="0" parTransId="{5C3DAAB9-1082-43B4-BA0B-5BD16EF2FD07}" sibTransId="{3F3FDEF2-D2CD-466C-9DB1-23BD83FE5929}"/>
    <dgm:cxn modelId="{4E1F0F78-00F3-4C04-A577-19D72576DD7F}" type="presOf" srcId="{D11BA358-2258-45AA-B22F-DE54BCEB69DA}" destId="{65EFB498-6EA3-41DA-ADC8-4D64E86C0E25}" srcOrd="0" destOrd="0" presId="urn:microsoft.com/office/officeart/2005/8/layout/hList6"/>
    <dgm:cxn modelId="{DB618601-1B79-47AC-A8B6-58A51343C946}" type="presParOf" srcId="{65EFB498-6EA3-41DA-ADC8-4D64E86C0E25}" destId="{FC7DB2FF-978B-48E0-B27D-97FB0C4E6FB2}" srcOrd="0" destOrd="0" presId="urn:microsoft.com/office/officeart/2005/8/layout/hList6"/>
    <dgm:cxn modelId="{9E7E9E56-D432-4007-8DA1-8C86397DCBA3}" type="presParOf" srcId="{65EFB498-6EA3-41DA-ADC8-4D64E86C0E25}" destId="{82237207-00E2-467E-88A4-712354BA8062}" srcOrd="1" destOrd="0" presId="urn:microsoft.com/office/officeart/2005/8/layout/hList6"/>
    <dgm:cxn modelId="{5B02EF3C-5489-43DE-8206-B4C1C6088BAC}" type="presParOf" srcId="{65EFB498-6EA3-41DA-ADC8-4D64E86C0E25}" destId="{42C8994D-C15A-4447-8017-BD537DCF86DE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12851A-BAAE-4383-B542-21D25B333492}" type="doc">
      <dgm:prSet loTypeId="urn:microsoft.com/office/officeart/2005/8/layout/cycle2" loCatId="cycle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E555512-4C0D-42CA-9107-76073E46899D}">
      <dgm:prSet phldrT="[Текст]" custT="1"/>
      <dgm:spPr/>
      <dgm:t>
        <a:bodyPr/>
        <a:lstStyle/>
        <a:p>
          <a:r>
            <a:rPr lang="ru-RU" sz="8800" dirty="0" smtClean="0">
              <a:latin typeface="+mj-lt"/>
            </a:rPr>
            <a:t>Р</a:t>
          </a:r>
          <a:endParaRPr lang="ru-RU" sz="8800" dirty="0">
            <a:latin typeface="+mj-lt"/>
          </a:endParaRPr>
        </a:p>
      </dgm:t>
    </dgm:pt>
    <dgm:pt modelId="{ECBF285C-BD39-4099-B553-F62A24568363}" type="parTrans" cxnId="{F4DC0173-DC16-4B92-92B3-9420929C910C}">
      <dgm:prSet/>
      <dgm:spPr/>
      <dgm:t>
        <a:bodyPr/>
        <a:lstStyle/>
        <a:p>
          <a:endParaRPr lang="ru-RU"/>
        </a:p>
      </dgm:t>
    </dgm:pt>
    <dgm:pt modelId="{AB806C50-36DA-4DDE-A66C-B9DED9636367}" type="sibTrans" cxnId="{F4DC0173-DC16-4B92-92B3-9420929C910C}">
      <dgm:prSet/>
      <dgm:spPr/>
      <dgm:t>
        <a:bodyPr/>
        <a:lstStyle/>
        <a:p>
          <a:endParaRPr lang="ru-RU"/>
        </a:p>
      </dgm:t>
    </dgm:pt>
    <dgm:pt modelId="{F7AD3633-F741-4E74-A738-9EE7FF9D0642}">
      <dgm:prSet phldrT="[Текст]" custT="1"/>
      <dgm:spPr/>
      <dgm:t>
        <a:bodyPr/>
        <a:lstStyle/>
        <a:p>
          <a:r>
            <a:rPr lang="ru-RU" sz="8000" dirty="0" smtClean="0">
              <a:latin typeface="+mj-lt"/>
            </a:rPr>
            <a:t>И</a:t>
          </a:r>
          <a:endParaRPr lang="ru-RU" sz="8000" dirty="0">
            <a:latin typeface="+mj-lt"/>
          </a:endParaRPr>
        </a:p>
      </dgm:t>
    </dgm:pt>
    <dgm:pt modelId="{6C22AB6A-C781-4442-AD9A-6C6F8D8A1BFB}" type="parTrans" cxnId="{6CCB1F03-31A4-4C34-B1D9-B4165D17F3D6}">
      <dgm:prSet/>
      <dgm:spPr/>
      <dgm:t>
        <a:bodyPr/>
        <a:lstStyle/>
        <a:p>
          <a:endParaRPr lang="ru-RU"/>
        </a:p>
      </dgm:t>
    </dgm:pt>
    <dgm:pt modelId="{BECB8357-E020-4177-878E-ECC597B7F379}" type="sibTrans" cxnId="{6CCB1F03-31A4-4C34-B1D9-B4165D17F3D6}">
      <dgm:prSet/>
      <dgm:spPr/>
      <dgm:t>
        <a:bodyPr/>
        <a:lstStyle/>
        <a:p>
          <a:endParaRPr lang="ru-RU"/>
        </a:p>
      </dgm:t>
    </dgm:pt>
    <dgm:pt modelId="{6E42E953-7881-4BEA-8490-1D09D7275257}">
      <dgm:prSet phldrT="[Текст]" custT="1"/>
      <dgm:spPr/>
      <dgm:t>
        <a:bodyPr/>
        <a:lstStyle/>
        <a:p>
          <a:r>
            <a:rPr lang="ru-RU" sz="8800" dirty="0" smtClean="0">
              <a:latin typeface="+mj-lt"/>
            </a:rPr>
            <a:t>К</a:t>
          </a:r>
          <a:endParaRPr lang="ru-RU" sz="8800" dirty="0">
            <a:latin typeface="+mj-lt"/>
          </a:endParaRPr>
        </a:p>
      </dgm:t>
    </dgm:pt>
    <dgm:pt modelId="{BED877B2-D5FC-4232-9004-9F10904A9E2E}" type="parTrans" cxnId="{4D7531F6-2CA9-48CA-AE64-60BC18784285}">
      <dgm:prSet/>
      <dgm:spPr/>
      <dgm:t>
        <a:bodyPr/>
        <a:lstStyle/>
        <a:p>
          <a:endParaRPr lang="ru-RU"/>
        </a:p>
      </dgm:t>
    </dgm:pt>
    <dgm:pt modelId="{9A70DD3F-D6DD-4B03-A7D1-CF8A1BE50593}" type="sibTrans" cxnId="{4D7531F6-2CA9-48CA-AE64-60BC18784285}">
      <dgm:prSet/>
      <dgm:spPr/>
      <dgm:t>
        <a:bodyPr/>
        <a:lstStyle/>
        <a:p>
          <a:endParaRPr lang="ru-RU"/>
        </a:p>
      </dgm:t>
    </dgm:pt>
    <dgm:pt modelId="{7D6DE4B0-F3A2-4E40-9753-C92B1FF37DF1}">
      <dgm:prSet phldrT="[Текст]" custT="1"/>
      <dgm:spPr/>
      <dgm:t>
        <a:bodyPr/>
        <a:lstStyle/>
        <a:p>
          <a:r>
            <a:rPr lang="ru-RU" sz="8800" dirty="0" smtClean="0">
              <a:latin typeface="+mj-lt"/>
            </a:rPr>
            <a:t>И</a:t>
          </a:r>
          <a:endParaRPr lang="ru-RU" sz="8800" dirty="0">
            <a:latin typeface="+mj-lt"/>
          </a:endParaRPr>
        </a:p>
      </dgm:t>
    </dgm:pt>
    <dgm:pt modelId="{2F2CC5CD-DF6D-49C7-A337-1654828F1409}" type="parTrans" cxnId="{3E44E7D4-A126-445D-A6F3-0917DB5F48CA}">
      <dgm:prSet/>
      <dgm:spPr/>
      <dgm:t>
        <a:bodyPr/>
        <a:lstStyle/>
        <a:p>
          <a:endParaRPr lang="ru-RU"/>
        </a:p>
      </dgm:t>
    </dgm:pt>
    <dgm:pt modelId="{93DD3F9E-4B32-4337-B560-D6C44D7C8DE2}" type="sibTrans" cxnId="{3E44E7D4-A126-445D-A6F3-0917DB5F48CA}">
      <dgm:prSet/>
      <dgm:spPr/>
      <dgm:t>
        <a:bodyPr/>
        <a:lstStyle/>
        <a:p>
          <a:endParaRPr lang="ru-RU"/>
        </a:p>
      </dgm:t>
    </dgm:pt>
    <dgm:pt modelId="{90971D1A-8A7A-497E-8FC5-C51E309AD795}">
      <dgm:prSet phldrT="[Текст]" custT="1"/>
      <dgm:spPr/>
      <dgm:t>
        <a:bodyPr/>
        <a:lstStyle/>
        <a:p>
          <a:r>
            <a:rPr lang="ru-RU" sz="8800" dirty="0" smtClean="0">
              <a:latin typeface="+mj-lt"/>
            </a:rPr>
            <a:t>И</a:t>
          </a:r>
          <a:endParaRPr lang="ru-RU" sz="8800" dirty="0">
            <a:latin typeface="+mj-lt"/>
          </a:endParaRPr>
        </a:p>
      </dgm:t>
    </dgm:pt>
    <dgm:pt modelId="{81981145-3F82-406A-A0E2-581DAB892FA3}" type="parTrans" cxnId="{5D96E4D9-0F3F-428B-9FCF-0AA926349D2B}">
      <dgm:prSet/>
      <dgm:spPr/>
      <dgm:t>
        <a:bodyPr/>
        <a:lstStyle/>
        <a:p>
          <a:endParaRPr lang="ru-RU"/>
        </a:p>
      </dgm:t>
    </dgm:pt>
    <dgm:pt modelId="{50574D28-C7D3-4D22-B6E8-FD09106ADDAD}" type="sibTrans" cxnId="{5D96E4D9-0F3F-428B-9FCF-0AA926349D2B}">
      <dgm:prSet/>
      <dgm:spPr/>
      <dgm:t>
        <a:bodyPr/>
        <a:lstStyle/>
        <a:p>
          <a:endParaRPr lang="ru-RU"/>
        </a:p>
      </dgm:t>
    </dgm:pt>
    <dgm:pt modelId="{2B86F905-9E55-470B-B837-4497501C6BDE}" type="pres">
      <dgm:prSet presAssocID="{6A12851A-BAAE-4383-B542-21D25B333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F66CDD-924A-4510-BD28-1577381466A5}" type="pres">
      <dgm:prSet presAssocID="{EE555512-4C0D-42CA-9107-76073E46899D}" presName="node" presStyleLbl="node1" presStyleIdx="0" presStyleCnt="5" custRadScaleRad="108531" custRadScaleInc="-8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44A59-CD44-4237-BFD7-531B7801FB70}" type="pres">
      <dgm:prSet presAssocID="{AB806C50-36DA-4DDE-A66C-B9DED9636367}" presName="sibTrans" presStyleLbl="sibTrans2D1" presStyleIdx="0" presStyleCnt="5" custAng="19510971" custLinFactX="44938" custLinFactY="-70601" custLinFactNeighborX="100000" custLinFactNeighborY="-100000"/>
      <dgm:spPr/>
      <dgm:t>
        <a:bodyPr/>
        <a:lstStyle/>
        <a:p>
          <a:endParaRPr lang="ru-RU"/>
        </a:p>
      </dgm:t>
    </dgm:pt>
    <dgm:pt modelId="{574E1D17-52CA-4AFC-9B36-63BDB74128FD}" type="pres">
      <dgm:prSet presAssocID="{AB806C50-36DA-4DDE-A66C-B9DED9636367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21237FE-7BEF-4BB6-A54D-2813A668E6E5}" type="pres">
      <dgm:prSet presAssocID="{F7AD3633-F741-4E74-A738-9EE7FF9D0642}" presName="node" presStyleLbl="node1" presStyleIdx="1" presStyleCnt="5" custRadScaleRad="59602" custRadScaleInc="55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CD9F5-83F8-44B3-9293-26E26323E26E}" type="pres">
      <dgm:prSet presAssocID="{BECB8357-E020-4177-878E-ECC597B7F379}" presName="sibTrans" presStyleLbl="sibTrans2D1" presStyleIdx="1" presStyleCnt="5" custAng="6076903" custScaleX="205139" custLinFactX="-200000" custLinFactNeighborX="-200897" custLinFactNeighborY="-31730"/>
      <dgm:spPr/>
      <dgm:t>
        <a:bodyPr/>
        <a:lstStyle/>
        <a:p>
          <a:endParaRPr lang="ru-RU"/>
        </a:p>
      </dgm:t>
    </dgm:pt>
    <dgm:pt modelId="{5CDBD452-9793-461B-8DA8-11837CF6D7CA}" type="pres">
      <dgm:prSet presAssocID="{BECB8357-E020-4177-878E-ECC597B7F379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467EFE65-E391-4902-805C-45E139ABB31D}" type="pres">
      <dgm:prSet presAssocID="{6E42E953-7881-4BEA-8490-1D09D7275257}" presName="node" presStyleLbl="node1" presStyleIdx="2" presStyleCnt="5" custRadScaleRad="150517" custRadScaleInc="-244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20FAE-D04F-4B97-8589-E362B7A6414A}" type="pres">
      <dgm:prSet presAssocID="{9A70DD3F-D6DD-4B03-A7D1-CF8A1BE50593}" presName="sibTrans" presStyleLbl="sibTrans2D1" presStyleIdx="2" presStyleCnt="5" custAng="295768" custScaleX="57070" custScaleY="136359" custLinFactY="100000" custLinFactNeighborX="-41050" custLinFactNeighborY="102300"/>
      <dgm:spPr/>
      <dgm:t>
        <a:bodyPr/>
        <a:lstStyle/>
        <a:p>
          <a:endParaRPr lang="ru-RU"/>
        </a:p>
      </dgm:t>
    </dgm:pt>
    <dgm:pt modelId="{D71B97A5-BDFF-4DA5-B7E4-AC2EFE1335E9}" type="pres">
      <dgm:prSet presAssocID="{9A70DD3F-D6DD-4B03-A7D1-CF8A1BE50593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CDC4146-C652-4539-99F7-A9D9CE3D7561}" type="pres">
      <dgm:prSet presAssocID="{90971D1A-8A7A-497E-8FC5-C51E309AD795}" presName="node" presStyleLbl="node1" presStyleIdx="3" presStyleCnt="5" custRadScaleRad="79488" custRadScaleInc="-28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EF7C8-0C37-4B03-AA36-F05F8343CE89}" type="pres">
      <dgm:prSet presAssocID="{50574D28-C7D3-4D22-B6E8-FD09106ADDAD}" presName="sibTrans" presStyleLbl="sibTrans2D1" presStyleIdx="3" presStyleCnt="5" custScaleX="184522"/>
      <dgm:spPr/>
      <dgm:t>
        <a:bodyPr/>
        <a:lstStyle/>
        <a:p>
          <a:endParaRPr lang="ru-RU"/>
        </a:p>
      </dgm:t>
    </dgm:pt>
    <dgm:pt modelId="{3D1655B7-9EE5-415D-9E3A-A8AA0504E2AD}" type="pres">
      <dgm:prSet presAssocID="{50574D28-C7D3-4D22-B6E8-FD09106ADDAD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8F241F2-064B-4FC4-A42B-F59A6FAB7CBC}" type="pres">
      <dgm:prSet presAssocID="{7D6DE4B0-F3A2-4E40-9753-C92B1FF37DF1}" presName="node" presStyleLbl="node1" presStyleIdx="4" presStyleCnt="5" custRadScaleRad="110450" custRadScaleInc="-17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E6D1D-685F-4FBC-8E3D-EE2F7E881E98}" type="pres">
      <dgm:prSet presAssocID="{93DD3F9E-4B32-4337-B560-D6C44D7C8DE2}" presName="sibTrans" presStyleLbl="sibTrans2D1" presStyleIdx="4" presStyleCnt="5" custAng="10647137"/>
      <dgm:spPr/>
      <dgm:t>
        <a:bodyPr/>
        <a:lstStyle/>
        <a:p>
          <a:endParaRPr lang="ru-RU"/>
        </a:p>
      </dgm:t>
    </dgm:pt>
    <dgm:pt modelId="{405F754A-AE11-4CD2-A7FE-EAE480C00DFF}" type="pres">
      <dgm:prSet presAssocID="{93DD3F9E-4B32-4337-B560-D6C44D7C8DE2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D40619BA-7F21-48F6-83F2-D1C2EA92DD35}" type="presOf" srcId="{BECB8357-E020-4177-878E-ECC597B7F379}" destId="{5CDBD452-9793-461B-8DA8-11837CF6D7CA}" srcOrd="1" destOrd="0" presId="urn:microsoft.com/office/officeart/2005/8/layout/cycle2"/>
    <dgm:cxn modelId="{644E9ED6-9234-48A7-9F78-9ACA806B54B3}" type="presOf" srcId="{93DD3F9E-4B32-4337-B560-D6C44D7C8DE2}" destId="{A15E6D1D-685F-4FBC-8E3D-EE2F7E881E98}" srcOrd="0" destOrd="0" presId="urn:microsoft.com/office/officeart/2005/8/layout/cycle2"/>
    <dgm:cxn modelId="{5D96E4D9-0F3F-428B-9FCF-0AA926349D2B}" srcId="{6A12851A-BAAE-4383-B542-21D25B333492}" destId="{90971D1A-8A7A-497E-8FC5-C51E309AD795}" srcOrd="3" destOrd="0" parTransId="{81981145-3F82-406A-A0E2-581DAB892FA3}" sibTransId="{50574D28-C7D3-4D22-B6E8-FD09106ADDAD}"/>
    <dgm:cxn modelId="{3F506EE2-911D-4CBF-A7FF-5379E44E40A2}" type="presOf" srcId="{9A70DD3F-D6DD-4B03-A7D1-CF8A1BE50593}" destId="{3C020FAE-D04F-4B97-8589-E362B7A6414A}" srcOrd="0" destOrd="0" presId="urn:microsoft.com/office/officeart/2005/8/layout/cycle2"/>
    <dgm:cxn modelId="{D3554ADC-A9A0-40B1-A929-71F91E67DFB2}" type="presOf" srcId="{6A12851A-BAAE-4383-B542-21D25B333492}" destId="{2B86F905-9E55-470B-B837-4497501C6BDE}" srcOrd="0" destOrd="0" presId="urn:microsoft.com/office/officeart/2005/8/layout/cycle2"/>
    <dgm:cxn modelId="{7388B65D-1A9C-4019-8502-8A783A76742A}" type="presOf" srcId="{AB806C50-36DA-4DDE-A66C-B9DED9636367}" destId="{8E944A59-CD44-4237-BFD7-531B7801FB70}" srcOrd="0" destOrd="0" presId="urn:microsoft.com/office/officeart/2005/8/layout/cycle2"/>
    <dgm:cxn modelId="{4D7531F6-2CA9-48CA-AE64-60BC18784285}" srcId="{6A12851A-BAAE-4383-B542-21D25B333492}" destId="{6E42E953-7881-4BEA-8490-1D09D7275257}" srcOrd="2" destOrd="0" parTransId="{BED877B2-D5FC-4232-9004-9F10904A9E2E}" sibTransId="{9A70DD3F-D6DD-4B03-A7D1-CF8A1BE50593}"/>
    <dgm:cxn modelId="{DF40B676-76C2-4F99-ADD6-9BEDA6D70A69}" type="presOf" srcId="{7D6DE4B0-F3A2-4E40-9753-C92B1FF37DF1}" destId="{58F241F2-064B-4FC4-A42B-F59A6FAB7CBC}" srcOrd="0" destOrd="0" presId="urn:microsoft.com/office/officeart/2005/8/layout/cycle2"/>
    <dgm:cxn modelId="{3E44E7D4-A126-445D-A6F3-0917DB5F48CA}" srcId="{6A12851A-BAAE-4383-B542-21D25B333492}" destId="{7D6DE4B0-F3A2-4E40-9753-C92B1FF37DF1}" srcOrd="4" destOrd="0" parTransId="{2F2CC5CD-DF6D-49C7-A337-1654828F1409}" sibTransId="{93DD3F9E-4B32-4337-B560-D6C44D7C8DE2}"/>
    <dgm:cxn modelId="{7200546B-CE98-46FD-9746-EFC6A66470EA}" type="presOf" srcId="{93DD3F9E-4B32-4337-B560-D6C44D7C8DE2}" destId="{405F754A-AE11-4CD2-A7FE-EAE480C00DFF}" srcOrd="1" destOrd="0" presId="urn:microsoft.com/office/officeart/2005/8/layout/cycle2"/>
    <dgm:cxn modelId="{A71659FC-31AF-4E7F-BAC0-E436DE2D1E8A}" type="presOf" srcId="{50574D28-C7D3-4D22-B6E8-FD09106ADDAD}" destId="{E76EF7C8-0C37-4B03-AA36-F05F8343CE89}" srcOrd="0" destOrd="0" presId="urn:microsoft.com/office/officeart/2005/8/layout/cycle2"/>
    <dgm:cxn modelId="{86F3E8FB-C1E7-4E5B-A621-14BF6B4D7E75}" type="presOf" srcId="{9A70DD3F-D6DD-4B03-A7D1-CF8A1BE50593}" destId="{D71B97A5-BDFF-4DA5-B7E4-AC2EFE1335E9}" srcOrd="1" destOrd="0" presId="urn:microsoft.com/office/officeart/2005/8/layout/cycle2"/>
    <dgm:cxn modelId="{551D834C-AAC8-4094-B159-FC237F012BE8}" type="presOf" srcId="{AB806C50-36DA-4DDE-A66C-B9DED9636367}" destId="{574E1D17-52CA-4AFC-9B36-63BDB74128FD}" srcOrd="1" destOrd="0" presId="urn:microsoft.com/office/officeart/2005/8/layout/cycle2"/>
    <dgm:cxn modelId="{304F8F11-8EAD-47C4-933E-BD563C6766F6}" type="presOf" srcId="{50574D28-C7D3-4D22-B6E8-FD09106ADDAD}" destId="{3D1655B7-9EE5-415D-9E3A-A8AA0504E2AD}" srcOrd="1" destOrd="0" presId="urn:microsoft.com/office/officeart/2005/8/layout/cycle2"/>
    <dgm:cxn modelId="{E86D39B9-CA86-4E52-B74A-FA35F113FFE6}" type="presOf" srcId="{EE555512-4C0D-42CA-9107-76073E46899D}" destId="{81F66CDD-924A-4510-BD28-1577381466A5}" srcOrd="0" destOrd="0" presId="urn:microsoft.com/office/officeart/2005/8/layout/cycle2"/>
    <dgm:cxn modelId="{EE0A174F-797C-4B54-85FA-119E80087BED}" type="presOf" srcId="{6E42E953-7881-4BEA-8490-1D09D7275257}" destId="{467EFE65-E391-4902-805C-45E139ABB31D}" srcOrd="0" destOrd="0" presId="urn:microsoft.com/office/officeart/2005/8/layout/cycle2"/>
    <dgm:cxn modelId="{5DDE5BF2-BB42-4248-8B1B-CFCD64014613}" type="presOf" srcId="{90971D1A-8A7A-497E-8FC5-C51E309AD795}" destId="{ECDC4146-C652-4539-99F7-A9D9CE3D7561}" srcOrd="0" destOrd="0" presId="urn:microsoft.com/office/officeart/2005/8/layout/cycle2"/>
    <dgm:cxn modelId="{F4DC0173-DC16-4B92-92B3-9420929C910C}" srcId="{6A12851A-BAAE-4383-B542-21D25B333492}" destId="{EE555512-4C0D-42CA-9107-76073E46899D}" srcOrd="0" destOrd="0" parTransId="{ECBF285C-BD39-4099-B553-F62A24568363}" sibTransId="{AB806C50-36DA-4DDE-A66C-B9DED9636367}"/>
    <dgm:cxn modelId="{090E96BE-1398-4723-ADC6-60936A82D9EF}" type="presOf" srcId="{F7AD3633-F741-4E74-A738-9EE7FF9D0642}" destId="{F21237FE-7BEF-4BB6-A54D-2813A668E6E5}" srcOrd="0" destOrd="0" presId="urn:microsoft.com/office/officeart/2005/8/layout/cycle2"/>
    <dgm:cxn modelId="{6CCB1F03-31A4-4C34-B1D9-B4165D17F3D6}" srcId="{6A12851A-BAAE-4383-B542-21D25B333492}" destId="{F7AD3633-F741-4E74-A738-9EE7FF9D0642}" srcOrd="1" destOrd="0" parTransId="{6C22AB6A-C781-4442-AD9A-6C6F8D8A1BFB}" sibTransId="{BECB8357-E020-4177-878E-ECC597B7F379}"/>
    <dgm:cxn modelId="{43D9D2DB-388C-40CC-B290-0C43CC8CBFC6}" type="presOf" srcId="{BECB8357-E020-4177-878E-ECC597B7F379}" destId="{8EACD9F5-83F8-44B3-9293-26E26323E26E}" srcOrd="0" destOrd="0" presId="urn:microsoft.com/office/officeart/2005/8/layout/cycle2"/>
    <dgm:cxn modelId="{CD103BF3-8CE6-47A3-80D7-D216310D874D}" type="presParOf" srcId="{2B86F905-9E55-470B-B837-4497501C6BDE}" destId="{81F66CDD-924A-4510-BD28-1577381466A5}" srcOrd="0" destOrd="0" presId="urn:microsoft.com/office/officeart/2005/8/layout/cycle2"/>
    <dgm:cxn modelId="{CE7DE693-98A0-4C87-B79D-FB57C2713BD3}" type="presParOf" srcId="{2B86F905-9E55-470B-B837-4497501C6BDE}" destId="{8E944A59-CD44-4237-BFD7-531B7801FB70}" srcOrd="1" destOrd="0" presId="urn:microsoft.com/office/officeart/2005/8/layout/cycle2"/>
    <dgm:cxn modelId="{8D8EB884-BA28-4D97-8881-010C3E7565EF}" type="presParOf" srcId="{8E944A59-CD44-4237-BFD7-531B7801FB70}" destId="{574E1D17-52CA-4AFC-9B36-63BDB74128FD}" srcOrd="0" destOrd="0" presId="urn:microsoft.com/office/officeart/2005/8/layout/cycle2"/>
    <dgm:cxn modelId="{131FECE4-5E7B-4E7E-9A72-7327C999783E}" type="presParOf" srcId="{2B86F905-9E55-470B-B837-4497501C6BDE}" destId="{F21237FE-7BEF-4BB6-A54D-2813A668E6E5}" srcOrd="2" destOrd="0" presId="urn:microsoft.com/office/officeart/2005/8/layout/cycle2"/>
    <dgm:cxn modelId="{8BB8E7E6-5370-495E-955B-26E3A58BD20E}" type="presParOf" srcId="{2B86F905-9E55-470B-B837-4497501C6BDE}" destId="{8EACD9F5-83F8-44B3-9293-26E26323E26E}" srcOrd="3" destOrd="0" presId="urn:microsoft.com/office/officeart/2005/8/layout/cycle2"/>
    <dgm:cxn modelId="{F5C44372-E615-4D60-83AD-C57B2CF9CB44}" type="presParOf" srcId="{8EACD9F5-83F8-44B3-9293-26E26323E26E}" destId="{5CDBD452-9793-461B-8DA8-11837CF6D7CA}" srcOrd="0" destOrd="0" presId="urn:microsoft.com/office/officeart/2005/8/layout/cycle2"/>
    <dgm:cxn modelId="{813A6D2B-509D-4E4C-8E96-88EE4261A760}" type="presParOf" srcId="{2B86F905-9E55-470B-B837-4497501C6BDE}" destId="{467EFE65-E391-4902-805C-45E139ABB31D}" srcOrd="4" destOrd="0" presId="urn:microsoft.com/office/officeart/2005/8/layout/cycle2"/>
    <dgm:cxn modelId="{59E011AC-CC64-4AEE-AE30-29C4C4E21080}" type="presParOf" srcId="{2B86F905-9E55-470B-B837-4497501C6BDE}" destId="{3C020FAE-D04F-4B97-8589-E362B7A6414A}" srcOrd="5" destOrd="0" presId="urn:microsoft.com/office/officeart/2005/8/layout/cycle2"/>
    <dgm:cxn modelId="{623C4A66-8848-45C0-A2ED-CBD62CFC4CCC}" type="presParOf" srcId="{3C020FAE-D04F-4B97-8589-E362B7A6414A}" destId="{D71B97A5-BDFF-4DA5-B7E4-AC2EFE1335E9}" srcOrd="0" destOrd="0" presId="urn:microsoft.com/office/officeart/2005/8/layout/cycle2"/>
    <dgm:cxn modelId="{35A22EF8-6ACA-4AFF-90E4-42FEF9329421}" type="presParOf" srcId="{2B86F905-9E55-470B-B837-4497501C6BDE}" destId="{ECDC4146-C652-4539-99F7-A9D9CE3D7561}" srcOrd="6" destOrd="0" presId="urn:microsoft.com/office/officeart/2005/8/layout/cycle2"/>
    <dgm:cxn modelId="{351B4C35-8C27-4697-A47D-CF0B05E300CA}" type="presParOf" srcId="{2B86F905-9E55-470B-B837-4497501C6BDE}" destId="{E76EF7C8-0C37-4B03-AA36-F05F8343CE89}" srcOrd="7" destOrd="0" presId="urn:microsoft.com/office/officeart/2005/8/layout/cycle2"/>
    <dgm:cxn modelId="{F460DAA8-015F-4684-835E-82B843720BC6}" type="presParOf" srcId="{E76EF7C8-0C37-4B03-AA36-F05F8343CE89}" destId="{3D1655B7-9EE5-415D-9E3A-A8AA0504E2AD}" srcOrd="0" destOrd="0" presId="urn:microsoft.com/office/officeart/2005/8/layout/cycle2"/>
    <dgm:cxn modelId="{BDC56D53-5828-45B2-8987-F741A5A61F5F}" type="presParOf" srcId="{2B86F905-9E55-470B-B837-4497501C6BDE}" destId="{58F241F2-064B-4FC4-A42B-F59A6FAB7CBC}" srcOrd="8" destOrd="0" presId="urn:microsoft.com/office/officeart/2005/8/layout/cycle2"/>
    <dgm:cxn modelId="{DFDDBC1D-AC43-4C0B-82EA-073481C7BBAE}" type="presParOf" srcId="{2B86F905-9E55-470B-B837-4497501C6BDE}" destId="{A15E6D1D-685F-4FBC-8E3D-EE2F7E881E98}" srcOrd="9" destOrd="0" presId="urn:microsoft.com/office/officeart/2005/8/layout/cycle2"/>
    <dgm:cxn modelId="{8482FB7B-2FE7-4A80-A046-655D90764C55}" type="presParOf" srcId="{A15E6D1D-685F-4FBC-8E3D-EE2F7E881E98}" destId="{405F754A-AE11-4CD2-A7FE-EAE480C00DF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02CA2-0BCB-49CE-9132-300B0ED257B7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F0173-BD8C-4E58-A3E8-D32C23EBE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F0173-BD8C-4E58-A3E8-D32C23EBE67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B83819E-9E35-497B-A65B-EC291858DB68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4079BC5-A6D4-4C34-82D4-0B053F2A6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3819E-9E35-497B-A65B-EC291858DB68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79BC5-A6D4-4C34-82D4-0B053F2A6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3819E-9E35-497B-A65B-EC291858DB68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79BC5-A6D4-4C34-82D4-0B053F2A6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3819E-9E35-497B-A65B-EC291858DB68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79BC5-A6D4-4C34-82D4-0B053F2A6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B83819E-9E35-497B-A65B-EC291858DB68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4079BC5-A6D4-4C34-82D4-0B053F2A6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3819E-9E35-497B-A65B-EC291858DB68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4079BC5-A6D4-4C34-82D4-0B053F2A6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3819E-9E35-497B-A65B-EC291858DB68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4079BC5-A6D4-4C34-82D4-0B053F2A6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3819E-9E35-497B-A65B-EC291858DB68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79BC5-A6D4-4C34-82D4-0B053F2A6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3819E-9E35-497B-A65B-EC291858DB68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79BC5-A6D4-4C34-82D4-0B053F2A6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B83819E-9E35-497B-A65B-EC291858DB68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4079BC5-A6D4-4C34-82D4-0B053F2A6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B83819E-9E35-497B-A65B-EC291858DB68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4079BC5-A6D4-4C34-82D4-0B053F2A6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B83819E-9E35-497B-A65B-EC291858DB68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4079BC5-A6D4-4C34-82D4-0B053F2A6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gif"/><Relationship Id="rId7" Type="http://schemas.openxmlformats.org/officeDocument/2006/relationships/image" Target="../media/image36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2.gif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bakan.sibnovosti.ru/pictures/0387/2424/v_abakane_otkroetsya_67_elochnyh_bazarov.jpg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img1.liveinternet.ru/images/attach/c/2/68/351/68351438_28.png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diagramData" Target="../diagrams/data1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Страничка учебника ППО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928934"/>
            <a:ext cx="6510366" cy="300039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ЁЖИК</a:t>
            </a: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Выполнила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Е.В.Солодянкина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ru-RU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 descr="C:\Users\Администратор\Pictures\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2708920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Познакомься с условными знаками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829708" cy="53546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         </a:t>
            </a:r>
          </a:p>
          <a:p>
            <a:pPr algn="just">
              <a:buNone/>
            </a:pPr>
            <a:r>
              <a:rPr lang="ru-RU" dirty="0" smtClean="0"/>
              <a:t>             -</a:t>
            </a:r>
            <a:r>
              <a:rPr lang="ru-RU" sz="2000" dirty="0" smtClean="0"/>
              <a:t>экономь бумагу!                                  -наклей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>
              <a:buNone/>
            </a:pPr>
            <a:r>
              <a:rPr lang="ru-RU" sz="2000" dirty="0" smtClean="0"/>
              <a:t>                    -работай  аккуратно!</a:t>
            </a:r>
          </a:p>
          <a:p>
            <a:pPr algn="just">
              <a:buNone/>
            </a:pPr>
            <a:r>
              <a:rPr lang="ru-RU" sz="2000" dirty="0" smtClean="0"/>
              <a:t>                                                                                          -приложи шаблон и обведи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                     - вырежи                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   </a:t>
            </a:r>
            <a:r>
              <a:rPr lang="ru-RU" sz="2000" dirty="0" smtClean="0"/>
              <a:t>- сравни с образцом                                 -подумай!</a:t>
            </a:r>
            <a:endParaRPr lang="ru-RU" dirty="0" smtClean="0"/>
          </a:p>
        </p:txBody>
      </p:sp>
      <p:sp>
        <p:nvSpPr>
          <p:cNvPr id="7" name="Блок-схема: узел 6"/>
          <p:cNvSpPr/>
          <p:nvPr/>
        </p:nvSpPr>
        <p:spPr>
          <a:xfrm>
            <a:off x="4286248" y="3286124"/>
            <a:ext cx="1214446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357686" y="1928802"/>
            <a:ext cx="1214446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76209" y="1881177"/>
            <a:ext cx="1214446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Э!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3071810"/>
            <a:ext cx="1214446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А!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50464" y="4205487"/>
            <a:ext cx="1214446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5543564"/>
            <a:ext cx="1214446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500034" y="5929330"/>
            <a:ext cx="357190" cy="35719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1202749" y="5941866"/>
            <a:ext cx="357190" cy="35719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814361" y="6072205"/>
            <a:ext cx="428628" cy="14287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-2230"/>
          <a:stretch>
            <a:fillRect/>
          </a:stretch>
        </p:blipFill>
        <p:spPr bwMode="auto">
          <a:xfrm rot="5400000">
            <a:off x="785786" y="4388893"/>
            <a:ext cx="571504" cy="75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33926" y="1985953"/>
            <a:ext cx="428628" cy="96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-224"/>
          <a:stretch>
            <a:fillRect/>
          </a:stretch>
        </p:blipFill>
        <p:spPr bwMode="auto">
          <a:xfrm>
            <a:off x="4529138" y="3419475"/>
            <a:ext cx="735626" cy="73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Блок-схема: узел 15"/>
          <p:cNvSpPr/>
          <p:nvPr/>
        </p:nvSpPr>
        <p:spPr>
          <a:xfrm>
            <a:off x="4500562" y="5572140"/>
            <a:ext cx="1214446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?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Составь план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+mj-lt"/>
              </a:rPr>
              <a:t>Наклеить иголки.</a:t>
            </a:r>
          </a:p>
          <a:p>
            <a:r>
              <a:rPr lang="ru-RU" dirty="0" smtClean="0">
                <a:solidFill>
                  <a:srgbClr val="DFE33B"/>
                </a:solidFill>
                <a:latin typeface="+mj-lt"/>
              </a:rPr>
              <a:t>Нарисовать глазки, ротик, носик и лапки.</a:t>
            </a:r>
          </a:p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Обвести по шаблону и вырезать ёжика.</a:t>
            </a:r>
          </a:p>
          <a:p>
            <a:r>
              <a:rPr lang="ru-RU" dirty="0" smtClean="0">
                <a:solidFill>
                  <a:srgbClr val="00AC4E"/>
                </a:solidFill>
                <a:latin typeface="+mj-lt"/>
              </a:rPr>
              <a:t>Взять листы картона.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Наклеить ёжика на цветной  картон.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AC4E"/>
                </a:solidFill>
              </a:rPr>
              <a:t>                                                       </a:t>
            </a:r>
            <a:r>
              <a:rPr lang="ru-RU" dirty="0" smtClean="0">
                <a:solidFill>
                  <a:srgbClr val="FFC000"/>
                </a:solidFill>
              </a:rPr>
              <a:t>ключ:</a:t>
            </a:r>
            <a:r>
              <a:rPr lang="ru-RU" dirty="0" smtClean="0">
                <a:solidFill>
                  <a:srgbClr val="00AC4E"/>
                </a:solidFill>
              </a:rPr>
              <a:t> 1  </a:t>
            </a:r>
            <a:r>
              <a:rPr lang="ru-RU" dirty="0" smtClean="0">
                <a:solidFill>
                  <a:srgbClr val="C00000"/>
                </a:solidFill>
              </a:rPr>
              <a:t>2  </a:t>
            </a:r>
            <a:r>
              <a:rPr lang="ru-RU" dirty="0" smtClean="0">
                <a:solidFill>
                  <a:srgbClr val="DFE33B"/>
                </a:solidFill>
              </a:rPr>
              <a:t>3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4 </a:t>
            </a:r>
            <a:r>
              <a:rPr lang="ru-RU" dirty="0" smtClean="0">
                <a:solidFill>
                  <a:srgbClr val="7030A0"/>
                </a:solidFill>
              </a:rPr>
              <a:t> 5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Работай по предметной карте: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2" y="1428737"/>
          <a:ext cx="8215369" cy="5348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7712"/>
                <a:gridCol w="3997657"/>
              </a:tblGrid>
              <a:tr h="1128836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Рассмотри образец .</a:t>
                      </a:r>
                      <a:endParaRPr lang="ru-RU" sz="1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</a:t>
                      </a:r>
                      <a:r>
                        <a:rPr kumimoji="0" lang="ru-RU" sz="18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Возьми</a:t>
                      </a:r>
                      <a:r>
                        <a:rPr kumimoji="0" lang="ru-RU" sz="18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2 </a:t>
                      </a:r>
                      <a:r>
                        <a:rPr kumimoji="0" lang="ru-RU" sz="18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листа  картона</a:t>
                      </a:r>
                      <a:r>
                        <a:rPr kumimoji="0" lang="ru-RU" sz="18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: белый и цветной. Цветной лист согни пополам.</a:t>
                      </a:r>
                    </a:p>
                  </a:txBody>
                  <a:tcPr>
                    <a:noFill/>
                  </a:tcPr>
                </a:tc>
              </a:tr>
              <a:tr h="1585807">
                <a:tc>
                  <a:txBody>
                    <a:bodyPr/>
                    <a:lstStyle/>
                    <a:p>
                      <a:r>
                        <a:rPr kumimoji="0" lang="ru-RU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 На белом картоне                                                                          обведи ёжика                                                           по шаблону.</a:t>
                      </a:r>
                    </a:p>
                    <a:p>
                      <a:r>
                        <a:rPr kumimoji="0" lang="ru-RU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Вырежи ёжика.</a:t>
                      </a:r>
                    </a:p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4.  Наклей  ёжика на цветной картон.</a:t>
                      </a:r>
                    </a:p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31704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 Нарисуй ёжику                                                                           глаза, рот, нос,                                             лапки и ушки.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6. Намажь туловище ёжика клеем. Наклей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иголки из еловых хвоинок 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(Можешь сделать  иголки                                                                             из плодов ясеня или клёна) .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31704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7.  Прижми иголки 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                                салфеткой.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8. Ёжик готов!                                                 Придумай имя своему ёжику.</a:t>
                      </a:r>
                    </a:p>
                    <a:p>
                      <a:endParaRPr kumimoji="0" lang="ru-RU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4" name="Содержимое 3" descr="Рисуем ёжи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714620"/>
            <a:ext cx="128588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ем ёжи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286256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к рисовать ёжика"/>
          <p:cNvPicPr/>
          <p:nvPr/>
        </p:nvPicPr>
        <p:blipFill>
          <a:blip r:embed="rId4" cstate="print"/>
          <a:srcRect r="-674"/>
          <a:stretch>
            <a:fillRect/>
          </a:stretch>
        </p:blipFill>
        <p:spPr bwMode="auto">
          <a:xfrm flipH="1">
            <a:off x="3214678" y="5572140"/>
            <a:ext cx="12858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узел 9"/>
          <p:cNvSpPr/>
          <p:nvPr/>
        </p:nvSpPr>
        <p:spPr>
          <a:xfrm>
            <a:off x="2571736" y="3643314"/>
            <a:ext cx="500066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3214678" y="3643314"/>
            <a:ext cx="500066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-2239"/>
          <a:stretch>
            <a:fillRect/>
          </a:stretch>
        </p:blipFill>
        <p:spPr bwMode="auto">
          <a:xfrm rot="5400000">
            <a:off x="3328671" y="3672198"/>
            <a:ext cx="265631" cy="35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Блок-схема: узел 14"/>
          <p:cNvSpPr/>
          <p:nvPr/>
        </p:nvSpPr>
        <p:spPr>
          <a:xfrm>
            <a:off x="3857620" y="3643314"/>
            <a:ext cx="500066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Э!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-226"/>
          <a:stretch>
            <a:fillRect/>
          </a:stretch>
        </p:blipFill>
        <p:spPr bwMode="auto">
          <a:xfrm>
            <a:off x="2682266" y="3717669"/>
            <a:ext cx="296497" cy="2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Блок-схема: узел 16"/>
          <p:cNvSpPr/>
          <p:nvPr/>
        </p:nvSpPr>
        <p:spPr>
          <a:xfrm>
            <a:off x="8001024" y="2071678"/>
            <a:ext cx="500066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А!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8001024" y="3571876"/>
            <a:ext cx="500066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А!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7429520" y="3571876"/>
            <a:ext cx="500066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09719" y="3643314"/>
            <a:ext cx="142876" cy="32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Блок-схема: узел 21"/>
          <p:cNvSpPr/>
          <p:nvPr/>
        </p:nvSpPr>
        <p:spPr>
          <a:xfrm>
            <a:off x="2357422" y="4929198"/>
            <a:ext cx="500066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2643174" y="5072074"/>
            <a:ext cx="178182" cy="151024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2357422" y="5072074"/>
            <a:ext cx="178182" cy="151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2500298" y="5143512"/>
            <a:ext cx="214314" cy="7143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7429520" y="4929198"/>
            <a:ext cx="500066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8001024" y="4929198"/>
            <a:ext cx="500066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А!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43834" y="5000636"/>
            <a:ext cx="142876" cy="32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Блок-схема: узел 27"/>
          <p:cNvSpPr/>
          <p:nvPr/>
        </p:nvSpPr>
        <p:spPr>
          <a:xfrm>
            <a:off x="7929586" y="6143644"/>
            <a:ext cx="500066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?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5400000">
            <a:off x="6637749" y="1791879"/>
            <a:ext cx="500066" cy="9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/>
          <a:srcRect l="32188" t="20625" r="17187" b="3125"/>
          <a:stretch>
            <a:fillRect/>
          </a:stretch>
        </p:blipFill>
        <p:spPr bwMode="auto">
          <a:xfrm rot="5400000">
            <a:off x="6036479" y="2750339"/>
            <a:ext cx="92869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Рисунок 29" descr="Рисуем ёжика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16304" r="-10656" b="18478"/>
          <a:stretch>
            <a:fillRect/>
          </a:stretch>
        </p:blipFill>
        <p:spPr bwMode="auto">
          <a:xfrm>
            <a:off x="6000760" y="3357562"/>
            <a:ext cx="1000132" cy="428628"/>
          </a:xfrm>
          <a:prstGeom prst="rect">
            <a:avLst/>
          </a:prstGeom>
          <a:noFill/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Расскажи о своей работе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+mj-lt"/>
              </a:rPr>
              <a:t>Сначала я взял белый  и ………..   картон.</a:t>
            </a:r>
          </a:p>
          <a:p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Потом  я обвёл  и  ……… шаблон ….. </a:t>
            </a:r>
          </a:p>
          <a:p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Затем я наклеил ёжика и нарисовал ему……,  …….., ……….,  и ……..            .</a:t>
            </a:r>
          </a:p>
          <a:p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В конце я сделал ёжику иголки из …….. .</a:t>
            </a:r>
          </a:p>
          <a:p>
            <a:pPr>
              <a:buNone/>
            </a:pPr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  УРА! Мой ёжик готов! Его зовут…………!</a:t>
            </a:r>
            <a:endParaRPr lang="ru-RU" sz="2800" dirty="0">
              <a:latin typeface="+mj-lt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8" y="1571612"/>
            <a:ext cx="500066" cy="68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01024" y="4286256"/>
            <a:ext cx="785818" cy="74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43900" y="5143512"/>
            <a:ext cx="68818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Рисуем ёжика"/>
          <p:cNvPicPr/>
          <p:nvPr/>
        </p:nvPicPr>
        <p:blipFill>
          <a:blip r:embed="rId5" cstate="print"/>
          <a:srcRect t="21429" r="85714" b="50000"/>
          <a:stretch>
            <a:fillRect/>
          </a:stretch>
        </p:blipFill>
        <p:spPr bwMode="auto">
          <a:xfrm>
            <a:off x="1142976" y="3857628"/>
            <a:ext cx="35312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Рисуем ёжика"/>
          <p:cNvPicPr/>
          <p:nvPr/>
        </p:nvPicPr>
        <p:blipFill>
          <a:blip r:embed="rId5" cstate="print"/>
          <a:srcRect l="9524" t="42857" r="71429" b="7143"/>
          <a:stretch>
            <a:fillRect/>
          </a:stretch>
        </p:blipFill>
        <p:spPr bwMode="auto">
          <a:xfrm>
            <a:off x="2000232" y="3857628"/>
            <a:ext cx="42862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Рисуем ёжика"/>
          <p:cNvPicPr/>
          <p:nvPr/>
        </p:nvPicPr>
        <p:blipFill>
          <a:blip r:embed="rId5" cstate="print"/>
          <a:srcRect l="23175" t="63333" r="-4127" b="15238"/>
          <a:stretch>
            <a:fillRect/>
          </a:stretch>
        </p:blipFill>
        <p:spPr bwMode="auto">
          <a:xfrm>
            <a:off x="3643306" y="4000504"/>
            <a:ext cx="128588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Рисуем ёжика"/>
          <p:cNvPicPr/>
          <p:nvPr/>
        </p:nvPicPr>
        <p:blipFill>
          <a:blip r:embed="rId5" cstate="print"/>
          <a:srcRect l="19048" r="52381" b="50000"/>
          <a:stretch>
            <a:fillRect/>
          </a:stretch>
        </p:blipFill>
        <p:spPr bwMode="auto">
          <a:xfrm>
            <a:off x="8215338" y="3286124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86578" y="235743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/>
              <a:t>Оцени свою работу.                          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2362200"/>
            <a:ext cx="4040188" cy="3941763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+mj-lt"/>
            </a:endParaRPr>
          </a:p>
          <a:p>
            <a:pPr algn="ctr">
              <a:buNone/>
            </a:pPr>
            <a:endParaRPr lang="ru-RU" dirty="0">
              <a:latin typeface="+mj-lt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7429552" cy="509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000504"/>
            <a:ext cx="9715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92919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000108"/>
            <a:ext cx="1000132" cy="107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2500306"/>
            <a:ext cx="857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Овальная выноска 15"/>
          <p:cNvSpPr/>
          <p:nvPr/>
        </p:nvSpPr>
        <p:spPr>
          <a:xfrm>
            <a:off x="6786578" y="428604"/>
            <a:ext cx="1785950" cy="857256"/>
          </a:xfrm>
          <a:prstGeom prst="wedgeEllipseCallout">
            <a:avLst>
              <a:gd name="adj1" fmla="val -25277"/>
              <a:gd name="adj2" fmla="val 68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Получилось отлично!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4429124" y="2071678"/>
            <a:ext cx="1571636" cy="785818"/>
          </a:xfrm>
          <a:prstGeom prst="wedgeEllipseCallout">
            <a:avLst>
              <a:gd name="adj1" fmla="val -39246"/>
              <a:gd name="adj2" fmla="val 625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Я старался. Получилось хорошо.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2071670" y="3071810"/>
            <a:ext cx="1643074" cy="898400"/>
          </a:xfrm>
          <a:prstGeom prst="wedgeEllipseCallout">
            <a:avLst>
              <a:gd name="adj1" fmla="val -32598"/>
              <a:gd name="adj2" fmla="val 7132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получилось не очень аккуратно</a:t>
            </a:r>
            <a:endParaRPr lang="ru-RU" sz="12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>
            <a:off x="0" y="4143380"/>
            <a:ext cx="1785918" cy="826962"/>
          </a:xfrm>
          <a:prstGeom prst="wedgeEllipseCallout">
            <a:avLst>
              <a:gd name="adj1" fmla="val -13610"/>
              <a:gd name="adj2" fmla="val 63560"/>
            </a:avLst>
          </a:prstGeom>
          <a:solidFill>
            <a:srgbClr val="DFE3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Ничего  не получилось …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build="allAtOnce" animBg="1"/>
      <p:bldP spid="17" grpId="0" build="allAtOnce" animBg="1"/>
      <p:bldP spid="18" grpId="0" build="allAtOnce" animBg="1"/>
      <p:bldP spid="19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3504" y="1928802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I:\DCIM\101SSCAM\S60033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4286256"/>
            <a:ext cx="3357586" cy="2030168"/>
          </a:xfrm>
          <a:prstGeom prst="rect">
            <a:avLst/>
          </a:prstGeom>
          <a:noFill/>
        </p:spPr>
      </p:pic>
      <p:pic>
        <p:nvPicPr>
          <p:cNvPr id="1027" name="Picture 3" descr="I:\DCIM\101SSCAM\S60033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4286255"/>
            <a:ext cx="3071834" cy="2035771"/>
          </a:xfrm>
          <a:prstGeom prst="rect">
            <a:avLst/>
          </a:prstGeom>
          <a:noFill/>
        </p:spPr>
      </p:pic>
      <p:pic>
        <p:nvPicPr>
          <p:cNvPr id="1028" name="Picture 4" descr="I:\DCIM\101SSCAM\S600330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473" y="1785926"/>
            <a:ext cx="3198952" cy="207170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 какие ёжики у нас получились!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Обучать изготовлению аппликаций из бумаги и природных материалов;</a:t>
            </a:r>
          </a:p>
          <a:p>
            <a:r>
              <a:rPr lang="ru-RU" dirty="0" smtClean="0"/>
              <a:t>развивать эстетические чувства, фантазию, творческие  способности;</a:t>
            </a:r>
          </a:p>
          <a:p>
            <a:r>
              <a:rPr lang="ru-RU" dirty="0" smtClean="0"/>
              <a:t>разрабатывать мелкую моторику пальцев рук; добиваться ритмичного нанесения иголочек на контур ежика;</a:t>
            </a:r>
          </a:p>
          <a:p>
            <a:r>
              <a:rPr lang="ru-RU" dirty="0" smtClean="0"/>
              <a:t>закреплять представления о форме, цвете, названиях частей тела животного;</a:t>
            </a:r>
          </a:p>
          <a:p>
            <a:r>
              <a:rPr lang="ru-RU" dirty="0" smtClean="0"/>
              <a:t>формировать умение радоваться своим возможностям.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401080" cy="474378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+mj-lt"/>
              </a:rPr>
              <a:t>Лесом катится клубок,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У него колючий бок.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Он охотится ночами 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За жуками и мышами.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latin typeface="+mj-lt"/>
              </a:rPr>
              <a:t>По  земле ползёт, иголки везёт.</a:t>
            </a:r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Под соснами, под ёлками бежит мешок с иголками.</a:t>
            </a:r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Шить не умеет, а иголки на себе носит.</a:t>
            </a:r>
          </a:p>
          <a:p>
            <a:endParaRPr lang="ru-RU" dirty="0" smtClean="0">
              <a:latin typeface="+mj-lt"/>
            </a:endParaRP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ежик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43702" y="1357298"/>
            <a:ext cx="2167143" cy="2262154"/>
          </a:xfrm>
          <a:prstGeom prst="rect">
            <a:avLst/>
          </a:prstGeom>
        </p:spPr>
      </p:pic>
      <p:sp>
        <p:nvSpPr>
          <p:cNvPr id="5" name="Выноска со стрелкой вверх 4"/>
          <p:cNvSpPr/>
          <p:nvPr/>
        </p:nvSpPr>
        <p:spPr>
          <a:xfrm>
            <a:off x="7143768" y="3714752"/>
            <a:ext cx="1428760" cy="50006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ЁЖИК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Выбери 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572560" cy="47405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+mj-lt"/>
              </a:rPr>
              <a:t> 1. Какой формы ежик?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+mj-lt"/>
              </a:rPr>
              <a:t>Круглый.   Квадратный. Треугольный. Овальный. 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 2. Какого цвета ёжик?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+mj-lt"/>
              </a:rPr>
              <a:t>Синий.</a:t>
            </a:r>
            <a:r>
              <a:rPr lang="ru-RU" dirty="0" smtClean="0">
                <a:latin typeface="+mj-l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Красный.</a:t>
            </a:r>
            <a:r>
              <a:rPr lang="ru-RU" dirty="0" smtClean="0">
                <a:latin typeface="+mj-lt"/>
              </a:rPr>
              <a:t> </a:t>
            </a:r>
            <a:r>
              <a:rPr lang="ru-RU" dirty="0" smtClean="0">
                <a:solidFill>
                  <a:srgbClr val="00AC4E"/>
                </a:solidFill>
                <a:latin typeface="+mj-lt"/>
              </a:rPr>
              <a:t>Зелёный.</a:t>
            </a:r>
          </a:p>
          <a:p>
            <a:pPr>
              <a:buNone/>
            </a:pPr>
            <a:r>
              <a:rPr lang="ru-RU" dirty="0" smtClean="0">
                <a:solidFill>
                  <a:srgbClr val="434343"/>
                </a:solidFill>
                <a:latin typeface="+mj-lt"/>
              </a:rPr>
              <a:t>Серый.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3. Чем покрыто тело ежика?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Пухом. Шерстью. Перьями. Иголками. </a:t>
            </a:r>
          </a:p>
          <a:p>
            <a:endParaRPr lang="ru-RU" dirty="0"/>
          </a:p>
        </p:txBody>
      </p:sp>
      <p:pic>
        <p:nvPicPr>
          <p:cNvPr id="4" name="Рисунок 3" descr="fotosbornik_ru_42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00760" y="2857496"/>
            <a:ext cx="2952739" cy="2214554"/>
          </a:xfrm>
          <a:prstGeom prst="rect">
            <a:avLst/>
          </a:prstGeom>
        </p:spPr>
      </p:pic>
      <p:sp>
        <p:nvSpPr>
          <p:cNvPr id="5" name="Блок-схема: узел 4"/>
          <p:cNvSpPr/>
          <p:nvPr/>
        </p:nvSpPr>
        <p:spPr>
          <a:xfrm>
            <a:off x="5000628" y="164305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5715008" y="1643050"/>
            <a:ext cx="428628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357950" y="1714488"/>
            <a:ext cx="428628" cy="3571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069607" y="1714488"/>
            <a:ext cx="71438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volk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43174" y="6211625"/>
            <a:ext cx="829361" cy="64637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6215082"/>
            <a:ext cx="857256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621505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fotosbornik_ru_4215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786578" y="6274591"/>
            <a:ext cx="857256" cy="58340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904859"/>
          </a:xfrm>
        </p:spPr>
        <p:txBody>
          <a:bodyPr/>
          <a:lstStyle/>
          <a:p>
            <a:r>
              <a:rPr lang="ru-RU" dirty="0" smtClean="0"/>
              <a:t>Зачем ежу нужны иголки?</a:t>
            </a: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857884" y="4851040"/>
            <a:ext cx="3286116" cy="2006960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-Что ты, Ёж, такой колючий?                                     -Это я на всякий случай.                               Знаешь, кто мои соседи?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Волки, Лисы и Медведи!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миша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000760" y="2714620"/>
            <a:ext cx="2371743" cy="2082797"/>
          </a:xfrm>
        </p:spPr>
      </p:pic>
      <p:pic>
        <p:nvPicPr>
          <p:cNvPr id="6" name="Рисунок 5" descr="defaul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572008"/>
            <a:ext cx="2742204" cy="21102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14620"/>
            <a:ext cx="2667001" cy="200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76b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00430" y="2571744"/>
            <a:ext cx="2095160" cy="1572836"/>
          </a:xfrm>
          <a:prstGeom prst="rect">
            <a:avLst/>
          </a:prstGeom>
        </p:spPr>
      </p:pic>
      <p:sp>
        <p:nvSpPr>
          <p:cNvPr id="9" name="Выноска со стрелкой вниз 8"/>
          <p:cNvSpPr/>
          <p:nvPr/>
        </p:nvSpPr>
        <p:spPr>
          <a:xfrm>
            <a:off x="2285984" y="1500174"/>
            <a:ext cx="4429156" cy="1143008"/>
          </a:xfrm>
          <a:prstGeom prst="downArrowCallout">
            <a:avLst>
              <a:gd name="adj1" fmla="val 13542"/>
              <a:gd name="adj2" fmla="val 14689"/>
              <a:gd name="adj3" fmla="val 0"/>
              <a:gd name="adj4" fmla="val 647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Иголки защищают ежа                           от хищников</a:t>
            </a:r>
            <a:endParaRPr lang="ru-RU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  <p:bldP spid="9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общего у ёжика и ёлки?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7186634" cy="782631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У ЕЖА И ЁЛКИ ИГОЛКИ КОЛКИ!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Рисунок 3" descr="fotosbornik_ru_421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214545" y="2285993"/>
            <a:ext cx="2083609" cy="1500198"/>
          </a:xfrm>
          <a:prstGeom prst="rect">
            <a:avLst/>
          </a:prstGeom>
        </p:spPr>
      </p:pic>
      <p:pic>
        <p:nvPicPr>
          <p:cNvPr id="1026" name="Picture 2" descr="http://abakan.sibnovosti.ru/pictures/0387/2424/v_abakane_otkroetsya_67_elochnyh_bazarov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30908" y="2285992"/>
            <a:ext cx="2246083" cy="1500198"/>
          </a:xfrm>
          <a:prstGeom prst="rect">
            <a:avLst/>
          </a:prstGeom>
          <a:noFill/>
        </p:spPr>
      </p:pic>
      <p:pic>
        <p:nvPicPr>
          <p:cNvPr id="1028" name="Picture 4" descr="Картинка 117 из 18481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15074" y="2786058"/>
            <a:ext cx="2581275" cy="3810000"/>
          </a:xfrm>
          <a:prstGeom prst="rect">
            <a:avLst/>
          </a:prstGeom>
          <a:noFill/>
        </p:spPr>
      </p:pic>
      <p:pic>
        <p:nvPicPr>
          <p:cNvPr id="7" name="Рисунок 6" descr="еж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57158" y="4572008"/>
            <a:ext cx="2928958" cy="1744912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3298654" y="3929066"/>
            <a:ext cx="3202172" cy="221457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+mj-lt"/>
              </a:rPr>
              <a:t>Ель на ёжика похожа:                               ель в иголках – ёжик тоже!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58204" cy="150017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600" dirty="0" smtClean="0"/>
              <a:t>Посмотри на образец поделки.</a:t>
            </a:r>
            <a:br>
              <a:rPr lang="ru-RU" sz="3600" dirty="0" smtClean="0"/>
            </a:br>
            <a:r>
              <a:rPr lang="ru-RU" sz="3600" dirty="0" smtClean="0"/>
              <a:t>Что нам  нужно для работы? </a:t>
            </a:r>
            <a:r>
              <a:rPr lang="ru-RU" sz="5300" dirty="0" smtClean="0"/>
              <a:t/>
            </a:r>
            <a:br>
              <a:rPr lang="ru-RU" sz="5300" dirty="0" smtClean="0"/>
            </a:br>
            <a:endParaRPr lang="ru-RU" sz="53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71472" y="1643050"/>
          <a:ext cx="80010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rot="10800000" flipV="1">
            <a:off x="500034" y="6172516"/>
            <a:ext cx="8186766" cy="3997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                                           </a:t>
            </a:r>
            <a:r>
              <a:rPr lang="ru-RU" dirty="0" smtClean="0">
                <a:solidFill>
                  <a:srgbClr val="FFC000"/>
                </a:solidFill>
                <a:latin typeface="+mj-lt"/>
              </a:rPr>
              <a:t>Что лишнее?</a:t>
            </a:r>
            <a:endParaRPr lang="ru-RU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868" y="4214818"/>
            <a:ext cx="785818" cy="78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28992" y="5286388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00430" y="3214686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1878190" y="4408298"/>
            <a:ext cx="214315" cy="211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572396" y="2571744"/>
            <a:ext cx="642942" cy="88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143768" y="3571876"/>
            <a:ext cx="98227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43900" y="4357694"/>
            <a:ext cx="714380" cy="72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072462" y="5429264"/>
            <a:ext cx="785818" cy="74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000892" y="5429264"/>
            <a:ext cx="68818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I:\DCIM\101SSCAM\S6003309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571472" y="470138"/>
            <a:ext cx="1516683" cy="9170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Насколько ты готов к работе?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7124951" cy="4500594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бригадами 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Двойная стрелка влево/вправо 10"/>
          <p:cNvSpPr/>
          <p:nvPr/>
        </p:nvSpPr>
        <p:spPr>
          <a:xfrm rot="19858889">
            <a:off x="3108675" y="2682680"/>
            <a:ext cx="929747" cy="687168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2633228">
            <a:off x="4608873" y="2896994"/>
            <a:ext cx="929747" cy="687168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19858889">
            <a:off x="4394559" y="4468630"/>
            <a:ext cx="929747" cy="687168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2568404">
            <a:off x="2822923" y="4182879"/>
            <a:ext cx="929747" cy="687168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 rot="347786">
            <a:off x="5104033" y="2052456"/>
            <a:ext cx="1068827" cy="687168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Другая 1">
      <a:majorFont>
        <a:latin typeface="Comic Sans MS"/>
        <a:ea typeface=""/>
        <a:cs typeface=""/>
      </a:majorFont>
      <a:minorFont>
        <a:latin typeface="Cambria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</TotalTime>
  <Words>527</Words>
  <Application>Microsoft Office PowerPoint</Application>
  <PresentationFormat>Экран (4:3)</PresentationFormat>
  <Paragraphs>123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Страничка учебника ППО</vt:lpstr>
      <vt:lpstr>Дидактические задачи</vt:lpstr>
      <vt:lpstr>Отгадай загадки</vt:lpstr>
      <vt:lpstr>Выбери правильный ответ</vt:lpstr>
      <vt:lpstr>Зачем ежу нужны иголки?</vt:lpstr>
      <vt:lpstr>Что общего у ёжика и ёлки?</vt:lpstr>
      <vt:lpstr>         Посмотри на образец поделки. Что нам  нужно для работы?  </vt:lpstr>
      <vt:lpstr> Насколько ты готов к работе?</vt:lpstr>
      <vt:lpstr>Работа бригадами </vt:lpstr>
      <vt:lpstr>Познакомься с условными знаками</vt:lpstr>
      <vt:lpstr>Составь план работы</vt:lpstr>
      <vt:lpstr>Работай по предметной карте:</vt:lpstr>
      <vt:lpstr>Расскажи о своей работе</vt:lpstr>
      <vt:lpstr>Оцени свою работу.                           </vt:lpstr>
      <vt:lpstr>Вот  какие ёжики у нас получились!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Страничка учебника ППО</dc:title>
  <dc:creator>Дмитрий Каленюк</dc:creator>
  <cp:lastModifiedBy>komp 3</cp:lastModifiedBy>
  <cp:revision>122</cp:revision>
  <dcterms:created xsi:type="dcterms:W3CDTF">2012-01-25T08:15:15Z</dcterms:created>
  <dcterms:modified xsi:type="dcterms:W3CDTF">2013-01-21T07:58:16Z</dcterms:modified>
</cp:coreProperties>
</file>