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50112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Задача 1.</a:t>
            </a:r>
            <a:br>
              <a:rPr lang="ru-RU" sz="4000" dirty="0" smtClean="0"/>
            </a:br>
            <a:r>
              <a:rPr lang="ru-RU" sz="4000" dirty="0" smtClean="0"/>
              <a:t>Из поселка и города навстречу друг другу, одновременно выехали два автобуса. Один автобус до встречи проехал 100 км со скоростью 25 км/час.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 smtClean="0"/>
              <a:t>километров до встречи проехал второй автобус, если его скорость 50 км/час.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48 : 16 = 3 (</a:t>
            </a:r>
            <a:r>
              <a:rPr lang="ru-RU" dirty="0" smtClean="0"/>
              <a:t>часа) </a:t>
            </a:r>
            <a:r>
              <a:rPr lang="ru-RU" dirty="0" smtClean="0"/>
              <a:t>потратил </a:t>
            </a:r>
            <a:r>
              <a:rPr lang="ru-RU" dirty="0" smtClean="0"/>
              <a:t>велосипедист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2) 54 * 3 = </a:t>
            </a:r>
            <a:r>
              <a:rPr lang="ru-RU" dirty="0" smtClean="0"/>
              <a:t>162(км)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Выражение: 54 * (48 : 16) = 162</a:t>
            </a:r>
            <a:br>
              <a:rPr lang="ru-RU" dirty="0" smtClean="0"/>
            </a:br>
            <a:r>
              <a:rPr lang="ru-RU" dirty="0" smtClean="0"/>
              <a:t>Ответ: мотоциклист проехал 162 км.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 smtClean="0"/>
              <a:t>Задача 6</a:t>
            </a:r>
            <a:br>
              <a:rPr lang="ru-RU" sz="3600" dirty="0" smtClean="0"/>
            </a:br>
            <a:r>
              <a:rPr lang="ru-RU" sz="3600" dirty="0" smtClean="0"/>
              <a:t>Две лодки, расстояние между которыми 90 км, начали движение на встречу друг другу. Скорость одной из лодок 10 км /час, другой 8 км/час. Сколько часов понадобится лодкам, чтобы встретится?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10 + 8 = 18 </a:t>
            </a:r>
            <a:r>
              <a:rPr lang="ru-RU" dirty="0" smtClean="0"/>
              <a:t>(км/ч)скорость </a:t>
            </a:r>
            <a:r>
              <a:rPr lang="ru-RU" dirty="0" smtClean="0"/>
              <a:t>двух лодок </a:t>
            </a:r>
            <a:r>
              <a:rPr lang="ru-RU" dirty="0" smtClean="0"/>
              <a:t>вместе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2) 90 : 18 = </a:t>
            </a:r>
            <a:r>
              <a:rPr lang="ru-RU" dirty="0" smtClean="0"/>
              <a:t>5(ч)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Выражение: 90 : (10 + 8) = 5</a:t>
            </a:r>
            <a:br>
              <a:rPr lang="ru-RU" dirty="0" smtClean="0"/>
            </a:br>
            <a:r>
              <a:rPr lang="ru-RU" dirty="0" smtClean="0"/>
              <a:t>Ответ: лодки встретятся через 5 часов.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Задача 7</a:t>
            </a:r>
            <a:br>
              <a:rPr lang="ru-RU" sz="4000" dirty="0" smtClean="0"/>
            </a:br>
            <a:r>
              <a:rPr lang="ru-RU" sz="4000" dirty="0" smtClean="0"/>
              <a:t>По дорожке, длинна которой 200 метров, навстречу друг другу побежали два мальчика. Один из них бежал со скоростью 5 м/сек. Какова скорость второго мальчика, если встретились они через 20 сек?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/>
              <a:t>Решение:</a:t>
            </a:r>
            <a:br>
              <a:rPr lang="ru-RU" sz="3600" b="1" dirty="0" smtClean="0"/>
            </a:br>
            <a:r>
              <a:rPr lang="ru-RU" sz="3600" dirty="0" smtClean="0"/>
              <a:t>1) 20 * 5 = 100 (</a:t>
            </a:r>
            <a:r>
              <a:rPr lang="ru-RU" sz="3600" dirty="0" smtClean="0"/>
              <a:t>метров) </a:t>
            </a:r>
            <a:r>
              <a:rPr lang="ru-RU" sz="3600" dirty="0" smtClean="0"/>
              <a:t>пробежал первый </a:t>
            </a:r>
            <a:r>
              <a:rPr lang="ru-RU" sz="3600" dirty="0" smtClean="0"/>
              <a:t>мальчик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2) 200 - 100 = 100 (</a:t>
            </a:r>
            <a:r>
              <a:rPr lang="ru-RU" sz="3600" dirty="0" smtClean="0"/>
              <a:t>метров) </a:t>
            </a:r>
            <a:r>
              <a:rPr lang="ru-RU" sz="3600" dirty="0" smtClean="0"/>
              <a:t>пробежал второй </a:t>
            </a:r>
            <a:r>
              <a:rPr lang="ru-RU" sz="3600" dirty="0" smtClean="0"/>
              <a:t>мальчик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3) 100 : 20 = </a:t>
            </a:r>
            <a:r>
              <a:rPr lang="ru-RU" sz="3600" dirty="0" smtClean="0"/>
              <a:t>5км/сек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Выражение: (200 - 5 * 20) : 20 = 5</a:t>
            </a:r>
            <a:br>
              <a:rPr lang="ru-RU" sz="3600" dirty="0" smtClean="0"/>
            </a:br>
            <a:r>
              <a:rPr lang="ru-RU" sz="3600" dirty="0" smtClean="0"/>
              <a:t>Ответ: скорость второго мальчика 5 км/сек.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945 </a:t>
            </a:r>
            <a:r>
              <a:rPr lang="ru-RU" sz="7200" dirty="0"/>
              <a:t>: 9</a:t>
            </a:r>
            <a:br>
              <a:rPr lang="ru-RU" sz="7200" dirty="0"/>
            </a:br>
            <a:r>
              <a:rPr lang="ru-RU" sz="7200" dirty="0"/>
              <a:t>3216 : 4</a:t>
            </a:r>
            <a:br>
              <a:rPr lang="ru-RU" sz="7200" dirty="0"/>
            </a:br>
            <a:r>
              <a:rPr lang="ru-RU" sz="7200" dirty="0"/>
              <a:t>8376 : 4</a:t>
            </a:r>
            <a:br>
              <a:rPr lang="ru-RU" sz="7200" dirty="0"/>
            </a:br>
            <a:r>
              <a:rPr lang="ru-RU" sz="7200" dirty="0"/>
              <a:t>735 : 7</a:t>
            </a:r>
            <a:br>
              <a:rPr lang="ru-RU" sz="7200" dirty="0"/>
            </a:b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14290"/>
            <a:ext cx="6858048" cy="928694"/>
          </a:xfrm>
        </p:spPr>
        <p:txBody>
          <a:bodyPr/>
          <a:lstStyle/>
          <a:p>
            <a:r>
              <a:rPr lang="ru-RU" dirty="0" smtClean="0"/>
              <a:t>Найди значение выражений.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646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100 : 25 = 4 (</a:t>
            </a:r>
            <a:r>
              <a:rPr lang="ru-RU" dirty="0" smtClean="0"/>
              <a:t>часа) </a:t>
            </a:r>
            <a:r>
              <a:rPr lang="ru-RU" dirty="0" smtClean="0"/>
              <a:t>ехал один </a:t>
            </a:r>
            <a:r>
              <a:rPr lang="ru-RU" dirty="0" smtClean="0"/>
              <a:t>автобус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2) 50 * 4 = </a:t>
            </a:r>
            <a:r>
              <a:rPr lang="ru-RU" dirty="0" smtClean="0"/>
              <a:t>200 км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Выражение: 50 * (100 : 25) = 200</a:t>
            </a:r>
            <a:br>
              <a:rPr lang="ru-RU" dirty="0" smtClean="0"/>
            </a:br>
            <a:r>
              <a:rPr lang="ru-RU" dirty="0" smtClean="0"/>
              <a:t>Ответ: второй автобус проехал до встречи 200 км.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50112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Задача 2.</a:t>
            </a:r>
            <a:br>
              <a:rPr lang="ru-RU" sz="4000" dirty="0" smtClean="0"/>
            </a:br>
            <a:r>
              <a:rPr lang="ru-RU" sz="4000" dirty="0" smtClean="0"/>
              <a:t>Расстояние между двумя пристанями 90 км. От каждой из них одновременно навстречу друг другу вышли два теплохода. Сколько часов им понадобится чтобы встретиться, если скорость первого 20 км/час, а второго 25 км/час?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1054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02960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25 + 20 = </a:t>
            </a:r>
            <a:r>
              <a:rPr lang="ru-RU" dirty="0" smtClean="0"/>
              <a:t>45(км/ч) -сумма </a:t>
            </a:r>
            <a:r>
              <a:rPr lang="ru-RU" dirty="0" smtClean="0"/>
              <a:t>скоростей </a:t>
            </a:r>
            <a:r>
              <a:rPr lang="ru-RU" dirty="0" smtClean="0"/>
              <a:t>теплоходов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2) 90 : 45 = </a:t>
            </a:r>
            <a:r>
              <a:rPr lang="ru-RU" dirty="0" smtClean="0"/>
              <a:t>2 (ч)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Выражение: 90 : (20 + 25) = 2</a:t>
            </a:r>
            <a:br>
              <a:rPr lang="ru-RU" dirty="0" smtClean="0"/>
            </a:br>
            <a:r>
              <a:rPr lang="ru-RU" dirty="0" smtClean="0"/>
              <a:t>Ответ: теплоходы встретятся через 2 часа.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Задача 3.</a:t>
            </a:r>
            <a:br>
              <a:rPr lang="ru-RU" sz="4000" dirty="0" smtClean="0"/>
            </a:br>
            <a:r>
              <a:rPr lang="ru-RU" sz="4000" dirty="0" smtClean="0"/>
              <a:t>От двух станций, расстояние между которыми 564 км., одновременно навстречу друг другу вышли два поезда. Скорость одного из них 63 км/час. Какова скорость второго, если поезда встретились через 4 часа?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63 * 4 = 252 (прошел 1 поезд)</a:t>
            </a:r>
            <a:br>
              <a:rPr lang="ru-RU" dirty="0" smtClean="0"/>
            </a:br>
            <a:r>
              <a:rPr lang="ru-RU" dirty="0" smtClean="0"/>
              <a:t>2) 564 - 252 =312 (прошел 2 поезд)</a:t>
            </a:r>
            <a:br>
              <a:rPr lang="ru-RU" dirty="0" smtClean="0"/>
            </a:br>
            <a:r>
              <a:rPr lang="ru-RU" dirty="0" smtClean="0"/>
              <a:t>3) 312 : 4 = 78</a:t>
            </a:r>
            <a:br>
              <a:rPr lang="ru-RU" dirty="0" smtClean="0"/>
            </a:br>
            <a:r>
              <a:rPr lang="ru-RU" dirty="0" smtClean="0"/>
              <a:t>Выражение: (63 * 4 - 252) : 4 = 78</a:t>
            </a:r>
            <a:br>
              <a:rPr lang="ru-RU" dirty="0" smtClean="0"/>
            </a:br>
            <a:r>
              <a:rPr lang="ru-RU" dirty="0" smtClean="0"/>
              <a:t>Ответ: скорость второго поезда 78 км/час.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Задача 4.</a:t>
            </a:r>
            <a:br>
              <a:rPr lang="ru-RU" dirty="0" smtClean="0"/>
            </a:br>
            <a:r>
              <a:rPr lang="ru-RU" dirty="0" smtClean="0"/>
              <a:t>Через сколько секунд встретятся две ласточки, летящие на встречу друг другу, если скорость каждой из них 23 метра в секунду, а расстояние между ними 920 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Решение:</a:t>
            </a:r>
            <a:br>
              <a:rPr lang="ru-RU" b="1" dirty="0" smtClean="0"/>
            </a:br>
            <a:r>
              <a:rPr lang="ru-RU" dirty="0" smtClean="0"/>
              <a:t>1) 23 * 2 = 46 </a:t>
            </a:r>
            <a:r>
              <a:rPr lang="ru-RU" dirty="0" smtClean="0"/>
              <a:t>(км/ч)сумма </a:t>
            </a:r>
            <a:r>
              <a:rPr lang="ru-RU" dirty="0" smtClean="0"/>
              <a:t>скоростей ласточек)</a:t>
            </a:r>
            <a:br>
              <a:rPr lang="ru-RU" dirty="0" smtClean="0"/>
            </a:br>
            <a:r>
              <a:rPr lang="ru-RU" dirty="0" smtClean="0"/>
              <a:t>2) 920 : 46 = </a:t>
            </a:r>
            <a:r>
              <a:rPr lang="ru-RU" dirty="0" smtClean="0"/>
              <a:t>20с()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Выражение: 920 : (23 * 2) = 20</a:t>
            </a:r>
            <a:br>
              <a:rPr lang="ru-RU" dirty="0" smtClean="0"/>
            </a:br>
            <a:r>
              <a:rPr lang="ru-RU" dirty="0" smtClean="0"/>
              <a:t>Ответ: ласточки встретятся через 20 секунд.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02960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 smtClean="0"/>
              <a:t>Задача 5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 двух поселков, навстречу друг другу выехали одновременно велосипедист и мотоциклист. Скорость мотоциклиста 54 км/час, велосипедиста 16 км/час. Сколько километров проехал мотоциклист до встречи, если велосипедист проехал 48 км?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36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Задача 1. Из поселка и города навстречу друг другу, одновременно выехали два автобуса. Один автобус до встречи проехал 100 км со скоростью 25 км/час.  Сколько километров до встречи проехал второй автобус, если его скорость 50 км/час. </vt:lpstr>
      <vt:lpstr>Решение: 1) 100 : 25 = 4 (часа) ехал один автобус 2) 50 * 4 = 200 км Выражение: 50 * (100 : 25) = 200 Ответ: второй автобус проехал до встречи 200 км. </vt:lpstr>
      <vt:lpstr>Задача 2. Расстояние между двумя пристанями 90 км. От каждой из них одновременно навстречу друг другу вышли два теплохода. Сколько часов им понадобится чтобы встретиться, если скорость первого 20 км/час, а второго 25 км/час? </vt:lpstr>
      <vt:lpstr>Решение: 1) 25 + 20 = 45(км/ч) -сумма скоростей теплоходов 2) 90 : 45 = 2 (ч) Выражение: 90 : (20 + 25) = 2 Ответ: теплоходы встретятся через 2 часа. </vt:lpstr>
      <vt:lpstr>Задача 3. От двух станций, расстояние между которыми 564 км., одновременно навстречу друг другу вышли два поезда. Скорость одного из них 63 км/час. Какова скорость второго, если поезда встретились через 4 часа? </vt:lpstr>
      <vt:lpstr>Решение: 1) 63 * 4 = 252 (прошел 1 поезд) 2) 564 - 252 =312 (прошел 2 поезд) 3) 312 : 4 = 78 Выражение: (63 * 4 - 252) : 4 = 78 Ответ: скорость второго поезда 78 км/час. </vt:lpstr>
      <vt:lpstr>Задача 4. Через сколько секунд встретятся две ласточки, летящие на встречу друг другу, если скорость каждой из них 23 метра в секунду, а расстояние между ними 920 м. </vt:lpstr>
      <vt:lpstr>Решение: 1) 23 * 2 = 46 (км/ч)сумма скоростей ласточек) 2) 920 : 46 = 20с() Выражение: 920 : (23 * 2) = 20 Ответ: ласточки встретятся через 20 секунд. </vt:lpstr>
      <vt:lpstr>Задача 5 С двух поселков, навстречу друг другу выехали одновременно велосипедист и мотоциклист. Скорость мотоциклиста 54 км/час, велосипедиста 16 км/час. Сколько километров проехал мотоциклист до встречи, если велосипедист проехал 48 км? </vt:lpstr>
      <vt:lpstr>Решение: 1) 48 : 16 = 3 (часа) потратил велосипедист 2) 54 * 3 = 162(км) Выражение: 54 * (48 : 16) = 162 Ответ: мотоциклист проехал 162 км. </vt:lpstr>
      <vt:lpstr>Задача 6 Две лодки, расстояние между которыми 90 км, начали движение на встречу друг другу. Скорость одной из лодок 10 км /час, другой 8 км/час. Сколько часов понадобится лодкам, чтобы встретится? </vt:lpstr>
      <vt:lpstr>Решение: 1) 10 + 8 = 18 (км/ч)скорость двух лодок вместе 2) 90 : 18 = 5(ч) Выражение: 90 : (10 + 8) = 5 Ответ: лодки встретятся через 5 часов. </vt:lpstr>
      <vt:lpstr>Задача 7 По дорожке, длинна которой 200 метров, навстречу друг другу побежали два мальчика. Один из них бежал со скоростью 5 м/сек. Какова скорость второго мальчика, если встретились они через 20 сек? </vt:lpstr>
      <vt:lpstr>Решение: 1) 20 * 5 = 100 (метров) пробежал первый мальчик 2) 200 - 100 = 100 (метров) пробежал второй мальчик 3) 100 : 20 = 5км/сек Выражение: (200 - 5 * 20) : 20 = 5 Ответ: скорость второго мальчика 5 км/сек. </vt:lpstr>
      <vt:lpstr>  945 : 9 3216 : 4 8376 : 4 735 : 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1. Из поселка и города навстречу друг другу, одновременно выехали два автобуса. Один автобус до встречи проехал 100 км со скоростью 25 км/час. Сколько километров до встречи проехал второй автобус, если его скорость 50 км/час. </dc:title>
  <dc:creator>ооооо</dc:creator>
  <cp:lastModifiedBy>user</cp:lastModifiedBy>
  <cp:revision>3</cp:revision>
  <dcterms:created xsi:type="dcterms:W3CDTF">2014-10-20T12:37:02Z</dcterms:created>
  <dcterms:modified xsi:type="dcterms:W3CDTF">2014-11-09T10:19:27Z</dcterms:modified>
</cp:coreProperties>
</file>