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63" r:id="rId4"/>
    <p:sldId id="264" r:id="rId5"/>
    <p:sldId id="260" r:id="rId6"/>
    <p:sldId id="259" r:id="rId7"/>
    <p:sldId id="269" r:id="rId8"/>
    <p:sldId id="257" r:id="rId9"/>
    <p:sldId id="258" r:id="rId10"/>
    <p:sldId id="27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BB5"/>
    <a:srgbClr val="C7440F"/>
    <a:srgbClr val="BF9F17"/>
    <a:srgbClr val="CB790B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736-A452-4A12-A555-7DC482EA0ABB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2285-2395-44CE-8910-8A66CF761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736-A452-4A12-A555-7DC482EA0ABB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2285-2395-44CE-8910-8A66CF761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736-A452-4A12-A555-7DC482EA0ABB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2285-2395-44CE-8910-8A66CF761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736-A452-4A12-A555-7DC482EA0ABB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2285-2395-44CE-8910-8A66CF761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736-A452-4A12-A555-7DC482EA0ABB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2285-2395-44CE-8910-8A66CF761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736-A452-4A12-A555-7DC482EA0ABB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2285-2395-44CE-8910-8A66CF761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736-A452-4A12-A555-7DC482EA0ABB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2285-2395-44CE-8910-8A66CF761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736-A452-4A12-A555-7DC482EA0ABB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2285-2395-44CE-8910-8A66CF761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736-A452-4A12-A555-7DC482EA0ABB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2285-2395-44CE-8910-8A66CF761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736-A452-4A12-A555-7DC482EA0ABB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2285-2395-44CE-8910-8A66CF761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736-A452-4A12-A555-7DC482EA0ABB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2C2285-2395-44CE-8910-8A66CF761E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F1D736-A452-4A12-A555-7DC482EA0ABB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2C2285-2395-44CE-8910-8A66CF761EA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7291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1628800"/>
            <a:ext cx="7272808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Отличного настроения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      на весь день!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чать фон для презентации по математике &quot; файлообменный под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26876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       Все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знают – время быстротечно!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  Не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тратьте ни минуты вы беспечно!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И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пусть когда-нибудь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Вот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этот вот урок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Вам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вспомнится,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            Пойдет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на пользу, впрок!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1714488"/>
            <a:ext cx="6500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        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</a:p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          за</a:t>
            </a:r>
          </a:p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     внимание!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42910" y="1285860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Математика -</a:t>
            </a:r>
          </a:p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царица всех наук.</a:t>
            </a:r>
          </a:p>
          <a:p>
            <a:r>
              <a:rPr lang="ru-RU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К.Ф.Гаусс</a:t>
            </a:r>
            <a:endParaRPr lang="ru-RU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56" y="5657671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      </a:t>
            </a:r>
            <a:r>
              <a:rPr lang="ru-RU" dirty="0" err="1" smtClean="0"/>
              <a:t>Ляшенко</a:t>
            </a:r>
            <a:r>
              <a:rPr lang="ru-RU" dirty="0" smtClean="0"/>
              <a:t> Е.И.,</a:t>
            </a:r>
          </a:p>
          <a:p>
            <a:r>
              <a:rPr lang="ru-RU" dirty="0" smtClean="0"/>
              <a:t>                               учитель высшей категории </a:t>
            </a:r>
          </a:p>
          <a:p>
            <a:r>
              <a:rPr lang="ru-RU" dirty="0" smtClean="0"/>
              <a:t>                       МБОУ «СО школы № 22» г. Кургана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01008"/>
            <a:ext cx="1831266" cy="191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24744"/>
            <a:ext cx="8820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2B0BB5"/>
                </a:solidFill>
                <a:latin typeface="Monotype Corsiva" pitchFamily="66" charset="0"/>
              </a:rPr>
              <a:t>Устный счет –</a:t>
            </a:r>
          </a:p>
          <a:p>
            <a:r>
              <a:rPr lang="ru-RU" sz="8800" b="1" dirty="0" smtClean="0">
                <a:solidFill>
                  <a:srgbClr val="2B0BB5"/>
                </a:solidFill>
                <a:latin typeface="Monotype Corsiva" pitchFamily="66" charset="0"/>
              </a:rPr>
              <a:t>    это гимнастика</a:t>
            </a:r>
          </a:p>
          <a:p>
            <a:r>
              <a:rPr lang="ru-RU" sz="8800" b="1" dirty="0" smtClean="0">
                <a:solidFill>
                  <a:srgbClr val="2B0BB5"/>
                </a:solidFill>
                <a:latin typeface="Monotype Corsiva" pitchFamily="66" charset="0"/>
              </a:rPr>
              <a:t>                для ума.</a:t>
            </a:r>
            <a:endParaRPr lang="ru-RU" sz="8800" b="1" dirty="0">
              <a:solidFill>
                <a:srgbClr val="2B0BB5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2" b="13193"/>
          <a:stretch>
            <a:fillRect/>
          </a:stretch>
        </p:blipFill>
        <p:spPr bwMode="auto">
          <a:xfrm>
            <a:off x="0" y="3401616"/>
            <a:ext cx="26277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stival.1september.ru/articles/583881/presentation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2699792" cy="438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933057"/>
            <a:ext cx="233975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789040"/>
            <a:ext cx="242775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284984"/>
            <a:ext cx="2662016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Главный\AppData\Local\Microsoft\Windows\Temporary Internet Files\Content.Word\Новый рисунок (3)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0"/>
            <a:ext cx="207170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Главный\AppData\Local\Microsoft\Windows\Temporary Internet Files\Content.Word\Новый рисунок (3)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785794"/>
            <a:ext cx="2425707" cy="289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Главный\AppData\Local\Microsoft\Windows\Temporary Internet Files\Content.Word\Новый рисунок (3)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0"/>
            <a:ext cx="2211394" cy="324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92896"/>
            <a:ext cx="2214514" cy="41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786190"/>
            <a:ext cx="1928794" cy="268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291322"/>
            <a:ext cx="2000264" cy="256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071942"/>
            <a:ext cx="235745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>
            <a:clrChange>
              <a:clrFrom>
                <a:srgbClr val="FFFDF0"/>
              </a:clrFrom>
              <a:clrTo>
                <a:srgbClr val="FFFD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928670"/>
            <a:ext cx="714380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628800"/>
            <a:ext cx="662021" cy="830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1643050"/>
            <a:ext cx="61729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вал 13"/>
          <p:cNvSpPr/>
          <p:nvPr/>
        </p:nvSpPr>
        <p:spPr>
          <a:xfrm>
            <a:off x="2071670" y="5857892"/>
            <a:ext cx="571504" cy="10001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071670" y="607220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857364"/>
            <a:ext cx="714375" cy="7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214422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285860"/>
            <a:ext cx="276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857364"/>
            <a:ext cx="276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928802"/>
            <a:ext cx="276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143116"/>
            <a:ext cx="276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Овал 23"/>
          <p:cNvSpPr/>
          <p:nvPr/>
        </p:nvSpPr>
        <p:spPr>
          <a:xfrm>
            <a:off x="6143636" y="4929198"/>
            <a:ext cx="928694" cy="5715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286512" y="500063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86776" y="4643446"/>
            <a:ext cx="857224" cy="357190"/>
          </a:xfrm>
          <a:prstGeom prst="ellipse">
            <a:avLst/>
          </a:prstGeom>
          <a:solidFill>
            <a:srgbClr val="C7440F"/>
          </a:solidFill>
          <a:ln>
            <a:solidFill>
              <a:srgbClr val="C744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501090" y="457200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01272 C 0.0783 -0.06337 0.10296 -0.13899 0.14358 -0.18386 C 0.18421 -0.22872 0.24323 -0.23104 0.29775 -0.2574 C 0.35226 -0.28353 0.42935 -0.28723 0.47101 -0.34019 C 0.51251 -0.39315 0.53438 -0.53585 0.54723 -0.574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7965E-6 C -0.10955 -0.21369 -0.2191 -0.42715 -0.26302 -0.51248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5143E-6 C -0.10764 -0.19126 -0.21528 -0.38252 -0.25833 -0.45907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фические диктанты. Скачать StranaKids.ru"/>
          <p:cNvPicPr/>
          <p:nvPr/>
        </p:nvPicPr>
        <p:blipFill>
          <a:blip r:embed="rId2" cstate="print"/>
          <a:srcRect l="11867" t="11883" r="14554" b="7907"/>
          <a:stretch>
            <a:fillRect/>
          </a:stretch>
        </p:blipFill>
        <p:spPr bwMode="auto">
          <a:xfrm>
            <a:off x="1331639" y="1340768"/>
            <a:ext cx="633670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571481"/>
          <a:ext cx="7858179" cy="6097879"/>
        </p:xfrm>
        <a:graphic>
          <a:graphicData uri="http://schemas.openxmlformats.org/drawingml/2006/table">
            <a:tbl>
              <a:tblPr/>
              <a:tblGrid>
                <a:gridCol w="2571768"/>
                <a:gridCol w="2786082"/>
                <a:gridCol w="2500329"/>
              </a:tblGrid>
              <a:tr h="1887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Рисунок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571744"/>
            <a:ext cx="1928826" cy="193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571481"/>
          <a:ext cx="7858179" cy="6025871"/>
        </p:xfrm>
        <a:graphic>
          <a:graphicData uri="http://schemas.openxmlformats.org/drawingml/2006/table">
            <a:tbl>
              <a:tblPr/>
              <a:tblGrid>
                <a:gridCol w="2571768"/>
                <a:gridCol w="2786082"/>
                <a:gridCol w="2500329"/>
              </a:tblGrid>
              <a:tr h="1865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Рисунок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571744"/>
            <a:ext cx="1928826" cy="1865368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142976" y="857232"/>
            <a:ext cx="1643074" cy="150019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928662" y="4714884"/>
            <a:ext cx="1928826" cy="1785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4929198"/>
            <a:ext cx="1500198" cy="142876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</TotalTime>
  <Words>93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Главный</dc:creator>
  <cp:lastModifiedBy>User</cp:lastModifiedBy>
  <cp:revision>19</cp:revision>
  <dcterms:created xsi:type="dcterms:W3CDTF">2012-09-10T12:19:49Z</dcterms:created>
  <dcterms:modified xsi:type="dcterms:W3CDTF">2014-10-22T05:56:49Z</dcterms:modified>
</cp:coreProperties>
</file>