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2" r:id="rId2"/>
    <p:sldId id="257" r:id="rId3"/>
    <p:sldId id="256" r:id="rId4"/>
    <p:sldId id="259" r:id="rId5"/>
    <p:sldId id="260" r:id="rId6"/>
    <p:sldId id="261" r:id="rId7"/>
    <p:sldId id="262" r:id="rId8"/>
    <p:sldId id="266" r:id="rId9"/>
    <p:sldId id="264" r:id="rId10"/>
    <p:sldId id="263" r:id="rId11"/>
    <p:sldId id="267" r:id="rId12"/>
    <p:sldId id="268" r:id="rId13"/>
    <p:sldId id="269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933C"/>
    <a:srgbClr val="009900"/>
    <a:srgbClr val="C3D69B"/>
    <a:srgbClr val="4F622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7FAA5-9FEB-4E23-AF0A-B8352E063CC8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E2883-F82F-496A-8D6F-1F30018511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3005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lub.foto.ru/gallery/images/photo/2006/02/20/571880.jpg" TargetMode="External"/><Relationship Id="rId7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iles.school-collection.edu.ru/dlrstore/1f04b01e-920b-e659-660e-c3fdafeaef96/te350020703.jpg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&#1091;&#1088;&#1086;&#1082;%20&#1084;&#1072;&#1090;&#1077;&#1084;&#1072;&#1090;&#1080;&#1082;&#1080;\solovey-penie-ptic(muzofon.com).mp3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49898" y="27519"/>
            <a:ext cx="92869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1000108"/>
            <a:ext cx="7215238" cy="300039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Урок математики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F:\презентация для т. тани\Lekiz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44001" cy="6857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http://club.foto.ru/gallery/images/photo/2006/02/20/57188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142852"/>
            <a:ext cx="4357686" cy="3196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14942" y="214290"/>
            <a:ext cx="3820174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9" descr="http://files.school-collection.edu.ru/dlrstore/1f04b01e-920b-e659-660e-c3fdafeaef96/te350020703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42844" y="3357562"/>
            <a:ext cx="4500594" cy="3375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857356" y="2571744"/>
            <a:ext cx="578716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Печоро</a:t>
            </a:r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Илычский</a:t>
            </a:r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заповедник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500034" y="285728"/>
            <a:ext cx="6688369" cy="402296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250000"/>
              </a:lnSpc>
            </a:pP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Поползни – 335 г.</a:t>
            </a:r>
          </a:p>
          <a:p>
            <a:pPr>
              <a:lnSpc>
                <a:spcPct val="250000"/>
              </a:lnSpc>
            </a:pP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Дятлы - ?, в 3 раза 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&gt;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 , чем</a:t>
            </a:r>
          </a:p>
          <a:p>
            <a:pPr>
              <a:lnSpc>
                <a:spcPct val="250000"/>
              </a:lnSpc>
            </a:pP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Скворцы - ?, в 5 раз 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&gt;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 , чем 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Стрелка углом вверх 11"/>
          <p:cNvSpPr/>
          <p:nvPr/>
        </p:nvSpPr>
        <p:spPr>
          <a:xfrm rot="16200000">
            <a:off x="4607719" y="1464455"/>
            <a:ext cx="1214446" cy="428628"/>
          </a:xfrm>
          <a:prstGeom prst="bent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углом вверх 12"/>
          <p:cNvSpPr/>
          <p:nvPr/>
        </p:nvSpPr>
        <p:spPr>
          <a:xfrm rot="16200000">
            <a:off x="4607719" y="2178835"/>
            <a:ext cx="2643206" cy="428628"/>
          </a:xfrm>
          <a:prstGeom prst="bent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215206" y="2928934"/>
            <a:ext cx="15424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 ? 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&gt;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9" name="Выгнутая влево стрелка 18"/>
          <p:cNvSpPr/>
          <p:nvPr/>
        </p:nvSpPr>
        <p:spPr>
          <a:xfrm rot="10800000">
            <a:off x="6500826" y="2357430"/>
            <a:ext cx="642942" cy="1643074"/>
          </a:xfrm>
          <a:prstGeom prst="curv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:\презентация для т. тани\49958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4611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143372" y="1214422"/>
            <a:ext cx="35719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4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1357298"/>
            <a:ext cx="3962303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 = 36 </a:t>
            </a:r>
            <a:r>
              <a:rPr lang="ru-RU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км</a:t>
            </a:r>
          </a:p>
          <a:p>
            <a:pPr algn="ctr"/>
            <a:r>
              <a:rPr lang="ru-RU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Ш. = 3 км</a:t>
            </a:r>
          </a:p>
          <a:p>
            <a:r>
              <a:rPr lang="ru-RU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Д. = ?</a:t>
            </a:r>
            <a:endParaRPr lang="ru-RU" sz="7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6248" y="0"/>
            <a:ext cx="450315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err="1" smtClean="0">
                <a:ln w="38100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Ямозеро</a:t>
            </a:r>
            <a:endParaRPr lang="ru-RU" sz="8800" b="1" cap="none" spc="0" dirty="0">
              <a:ln w="38100" cmpd="sng">
                <a:solidFill>
                  <a:schemeClr val="bg1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987381" y="642918"/>
            <a:ext cx="7019870" cy="8925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6800 – (1648 : 8 + 78 х 4)</a:t>
            </a:r>
            <a:endParaRPr lang="ru-RU" sz="5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1928802"/>
            <a:ext cx="79303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31100 – ( 4180 </a:t>
            </a: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×</a:t>
            </a:r>
            <a:r>
              <a:rPr lang="ru-RU" sz="5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3 + 236 </a:t>
            </a:r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×</a:t>
            </a:r>
            <a:r>
              <a:rPr lang="ru-RU" sz="5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8)</a:t>
            </a:r>
            <a:endParaRPr lang="ru-RU" sz="5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00364" y="2571744"/>
            <a:ext cx="314327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Варан </a:t>
            </a:r>
            <a:endParaRPr lang="ru-RU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43240" y="3571876"/>
            <a:ext cx="280878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Лиса </a:t>
            </a:r>
            <a:endParaRPr lang="ru-RU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357422" y="4786322"/>
            <a:ext cx="463235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r>
              <a:rPr lang="ru-RU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ндатра </a:t>
            </a:r>
            <a:endParaRPr lang="ru-RU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857356" y="2714620"/>
            <a:ext cx="4643470" cy="135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= 16672</a:t>
            </a:r>
            <a:endParaRPr lang="ru-RU" sz="8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8501090" y="6143644"/>
            <a:ext cx="214314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285984" y="4000504"/>
            <a:ext cx="4286280" cy="8572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= 6282</a:t>
            </a:r>
            <a:endParaRPr lang="ru-RU" sz="8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214546" y="5072074"/>
            <a:ext cx="5000660" cy="121444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/>
              <a:t>ошибка</a:t>
            </a:r>
            <a:endParaRPr lang="ru-RU" sz="8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9" grpId="0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14346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1500166" y="1357298"/>
          <a:ext cx="6977087" cy="448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6699"/>
                <a:gridCol w="536699"/>
                <a:gridCol w="536699"/>
                <a:gridCol w="536699"/>
                <a:gridCol w="536699"/>
                <a:gridCol w="536699"/>
                <a:gridCol w="536699"/>
                <a:gridCol w="536699"/>
                <a:gridCol w="536699"/>
                <a:gridCol w="536699"/>
                <a:gridCol w="536699"/>
                <a:gridCol w="536699"/>
                <a:gridCol w="536699"/>
              </a:tblGrid>
              <a:tr h="525011">
                <a:tc gridSpan="4">
                  <a:txBody>
                    <a:bodyPr/>
                    <a:lstStyle/>
                    <a:p>
                      <a:endParaRPr lang="ru-RU" sz="3600" b="1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latin typeface="Comic Sans MS" pitchFamily="66" charset="0"/>
                        </a:rPr>
                        <a:t>у</a:t>
                      </a:r>
                      <a:endParaRPr lang="ru-RU" sz="36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м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err="1" smtClean="0">
                          <a:latin typeface="Comic Sans MS" pitchFamily="66" charset="0"/>
                        </a:rPr>
                        <a:t>н</a:t>
                      </a:r>
                      <a:endParaRPr lang="ru-RU" sz="36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latin typeface="Comic Sans MS" pitchFamily="66" charset="0"/>
                        </a:rPr>
                        <a:t>о</a:t>
                      </a:r>
                      <a:endParaRPr lang="ru-RU" sz="36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latin typeface="Comic Sans MS" pitchFamily="66" charset="0"/>
                        </a:rPr>
                        <a:t>ж</a:t>
                      </a:r>
                      <a:endParaRPr lang="ru-RU" sz="36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latin typeface="Comic Sans MS" pitchFamily="66" charset="0"/>
                        </a:rPr>
                        <a:t>е</a:t>
                      </a:r>
                      <a:endParaRPr lang="ru-RU" sz="36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err="1" smtClean="0">
                          <a:latin typeface="Comic Sans MS" pitchFamily="66" charset="0"/>
                        </a:rPr>
                        <a:t>н</a:t>
                      </a:r>
                      <a:endParaRPr lang="ru-RU" sz="36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latin typeface="Comic Sans MS" pitchFamily="66" charset="0"/>
                        </a:rPr>
                        <a:t>и</a:t>
                      </a:r>
                      <a:endParaRPr lang="ru-RU" sz="36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latin typeface="Comic Sans MS" pitchFamily="66" charset="0"/>
                        </a:rPr>
                        <a:t>е</a:t>
                      </a:r>
                      <a:endParaRPr lang="ru-RU" sz="3600" b="1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525011"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latin typeface="Comic Sans MS" pitchFamily="66" charset="0"/>
                        </a:rPr>
                        <a:t>ч</a:t>
                      </a:r>
                      <a:endParaRPr lang="ru-RU" sz="3600" b="1" dirty="0">
                        <a:latin typeface="Comic Sans MS" pitchFamily="66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latin typeface="Comic Sans MS" pitchFamily="66" charset="0"/>
                        </a:rPr>
                        <a:t>а</a:t>
                      </a:r>
                      <a:endParaRPr lang="ru-RU" sz="36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latin typeface="Comic Sans MS" pitchFamily="66" charset="0"/>
                        </a:rPr>
                        <a:t>с</a:t>
                      </a:r>
                      <a:endParaRPr lang="ru-RU" sz="36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latin typeface="Comic Sans MS" pitchFamily="66" charset="0"/>
                        </a:rPr>
                        <a:t>т</a:t>
                      </a:r>
                      <a:endParaRPr lang="ru-RU" sz="36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err="1" smtClean="0">
                          <a:latin typeface="Comic Sans MS" pitchFamily="66" charset="0"/>
                        </a:rPr>
                        <a:t>н</a:t>
                      </a:r>
                      <a:endParaRPr lang="ru-RU" sz="36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о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latin typeface="Comic Sans MS" pitchFamily="66" charset="0"/>
                        </a:rPr>
                        <a:t>е</a:t>
                      </a:r>
                      <a:endParaRPr lang="ru-RU" sz="3600" b="1" dirty="0">
                        <a:latin typeface="Comic Sans MS" pitchFamily="66" charset="0"/>
                      </a:endParaRP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endParaRPr lang="ru-RU" sz="3600" b="1" dirty="0">
                        <a:latin typeface="Comic Sans MS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5011">
                <a:tc gridSpan="3">
                  <a:txBody>
                    <a:bodyPr/>
                    <a:lstStyle/>
                    <a:p>
                      <a:endParaRPr lang="ru-RU" sz="3600" b="1" dirty="0">
                        <a:latin typeface="Comic Sans MS" pitchFamily="66" charset="0"/>
                      </a:endParaRPr>
                    </a:p>
                  </a:txBody>
                  <a:tcPr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err="1" smtClean="0">
                          <a:latin typeface="Comic Sans MS" pitchFamily="66" charset="0"/>
                        </a:rPr>
                        <a:t>д</a:t>
                      </a:r>
                      <a:endParaRPr lang="ru-RU" sz="36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latin typeface="Comic Sans MS" pitchFamily="66" charset="0"/>
                        </a:rPr>
                        <a:t>е</a:t>
                      </a:r>
                      <a:endParaRPr lang="ru-RU" sz="36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л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latin typeface="Comic Sans MS" pitchFamily="66" charset="0"/>
                        </a:rPr>
                        <a:t>и</a:t>
                      </a:r>
                      <a:endParaRPr lang="ru-RU" sz="36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latin typeface="Comic Sans MS" pitchFamily="66" charset="0"/>
                        </a:rPr>
                        <a:t>м</a:t>
                      </a:r>
                      <a:endParaRPr lang="ru-RU" sz="36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latin typeface="Comic Sans MS" pitchFamily="66" charset="0"/>
                        </a:rPr>
                        <a:t>о</a:t>
                      </a:r>
                      <a:endParaRPr lang="ru-RU" sz="36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latin typeface="Comic Sans MS" pitchFamily="66" charset="0"/>
                        </a:rPr>
                        <a:t>е</a:t>
                      </a:r>
                      <a:endParaRPr lang="ru-RU" sz="3600" b="1" dirty="0">
                        <a:latin typeface="Comic Sans MS" pitchFamily="66" charset="0"/>
                      </a:endParaRPr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endParaRPr lang="ru-RU" sz="3600" b="1" dirty="0">
                        <a:latin typeface="Comic Sans MS" pitchFamily="66" charset="0"/>
                      </a:endParaRPr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5011">
                <a:tc gridSpan="4">
                  <a:txBody>
                    <a:bodyPr/>
                    <a:lstStyle/>
                    <a:p>
                      <a:endParaRPr lang="ru-RU" sz="3600" b="1" dirty="0">
                        <a:latin typeface="Comic Sans MS" pitchFamily="66" charset="0"/>
                      </a:endParaRPr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latin typeface="Comic Sans MS" pitchFamily="66" charset="0"/>
                        </a:rPr>
                        <a:t>т</a:t>
                      </a:r>
                      <a:endParaRPr lang="ru-RU" sz="36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о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err="1" smtClean="0">
                          <a:latin typeface="Comic Sans MS" pitchFamily="66" charset="0"/>
                        </a:rPr>
                        <a:t>н</a:t>
                      </a:r>
                      <a:endParaRPr lang="ru-RU" sz="36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err="1" smtClean="0">
                          <a:latin typeface="Comic Sans MS" pitchFamily="66" charset="0"/>
                        </a:rPr>
                        <a:t>н</a:t>
                      </a:r>
                      <a:endParaRPr lang="ru-RU" sz="36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latin typeface="Comic Sans MS" pitchFamily="66" charset="0"/>
                        </a:rPr>
                        <a:t>а</a:t>
                      </a:r>
                      <a:endParaRPr lang="ru-RU" sz="3600" b="1" dirty="0">
                        <a:latin typeface="Comic Sans MS" pitchFamily="66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ru-RU" sz="3600" b="1" dirty="0">
                        <a:latin typeface="Comic Sans MS" pitchFamily="66" charset="0"/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5011">
                <a:tc rowSpan="2" gridSpan="2">
                  <a:txBody>
                    <a:bodyPr/>
                    <a:lstStyle/>
                    <a:p>
                      <a:endParaRPr lang="ru-RU" sz="3600" b="1" dirty="0">
                        <a:latin typeface="Comic Sans MS" pitchFamily="66" charset="0"/>
                      </a:endParaRPr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latin typeface="Comic Sans MS" pitchFamily="66" charset="0"/>
                        </a:rPr>
                        <a:t>к</a:t>
                      </a:r>
                      <a:endParaRPr lang="ru-RU" sz="36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latin typeface="Comic Sans MS" pitchFamily="66" charset="0"/>
                        </a:rPr>
                        <a:t>в</a:t>
                      </a:r>
                      <a:endParaRPr lang="ru-RU" sz="36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latin typeface="Comic Sans MS" pitchFamily="66" charset="0"/>
                        </a:rPr>
                        <a:t>а</a:t>
                      </a:r>
                      <a:endParaRPr lang="ru-RU" sz="36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err="1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д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err="1" smtClean="0">
                          <a:latin typeface="Comic Sans MS" pitchFamily="66" charset="0"/>
                        </a:rPr>
                        <a:t>р</a:t>
                      </a:r>
                      <a:endParaRPr lang="ru-RU" sz="36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latin typeface="Comic Sans MS" pitchFamily="66" charset="0"/>
                        </a:rPr>
                        <a:t>а</a:t>
                      </a:r>
                      <a:endParaRPr lang="ru-RU" sz="36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latin typeface="Comic Sans MS" pitchFamily="66" charset="0"/>
                        </a:rPr>
                        <a:t>т</a:t>
                      </a:r>
                      <a:endParaRPr lang="ru-RU" sz="3600" b="1" dirty="0">
                        <a:latin typeface="Comic Sans MS" pitchFamily="66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ru-RU" sz="3600" b="1" dirty="0">
                        <a:latin typeface="Comic Sans MS" pitchFamily="66" charset="0"/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5011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b="1" dirty="0">
                        <a:latin typeface="Comic Sans MS" pitchFamily="66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err="1" smtClean="0">
                          <a:latin typeface="Comic Sans MS" pitchFamily="66" charset="0"/>
                        </a:rPr>
                        <a:t>д</a:t>
                      </a:r>
                      <a:endParaRPr lang="ru-RU" sz="3600" b="1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latin typeface="Comic Sans MS" pitchFamily="66" charset="0"/>
                        </a:rPr>
                        <a:t>е</a:t>
                      </a:r>
                      <a:endParaRPr lang="ru-RU" sz="3600" b="1" dirty="0">
                        <a:latin typeface="Comic Sans MS" pitchFamily="66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err="1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ц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latin typeface="Comic Sans MS" pitchFamily="66" charset="0"/>
                        </a:rPr>
                        <a:t>и</a:t>
                      </a:r>
                      <a:endParaRPr lang="ru-RU" sz="36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latin typeface="Comic Sans MS" pitchFamily="66" charset="0"/>
                        </a:rPr>
                        <a:t>м</a:t>
                      </a:r>
                      <a:endParaRPr lang="ru-RU" sz="36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latin typeface="Comic Sans MS" pitchFamily="66" charset="0"/>
                        </a:rPr>
                        <a:t>е</a:t>
                      </a:r>
                      <a:endParaRPr lang="ru-RU" sz="36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latin typeface="Comic Sans MS" pitchFamily="66" charset="0"/>
                        </a:rPr>
                        <a:t>т</a:t>
                      </a:r>
                      <a:endParaRPr lang="ru-RU" sz="36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err="1" smtClean="0">
                          <a:latin typeface="Comic Sans MS" pitchFamily="66" charset="0"/>
                        </a:rPr>
                        <a:t>р</a:t>
                      </a:r>
                      <a:endParaRPr lang="ru-RU" sz="3600" b="1" dirty="0">
                        <a:latin typeface="Comic Sans MS" pitchFamily="66" charset="0"/>
                      </a:endParaRPr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endParaRPr lang="ru-RU" sz="3600" b="1" dirty="0">
                        <a:latin typeface="Comic Sans MS" pitchFamily="66" charset="0"/>
                      </a:endParaRPr>
                    </a:p>
                  </a:txBody>
                  <a:tcPr>
                    <a:lnT w="12700" cmpd="sng">
                      <a:noFill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5011">
                <a:tc gridSpan="3">
                  <a:txBody>
                    <a:bodyPr/>
                    <a:lstStyle/>
                    <a:p>
                      <a:endParaRPr lang="ru-RU" sz="3600" b="1">
                        <a:latin typeface="Comic Sans MS" pitchFamily="66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latin typeface="Comic Sans MS" pitchFamily="66" charset="0"/>
                        </a:rPr>
                        <a:t>у</a:t>
                      </a:r>
                      <a:endParaRPr lang="ru-RU" sz="3600" b="1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latin typeface="Comic Sans MS" pitchFamily="66" charset="0"/>
                        </a:rPr>
                        <a:t>л</a:t>
                      </a:r>
                      <a:endParaRPr lang="ru-RU" sz="3600" b="1" dirty="0">
                        <a:latin typeface="Comic Sans MS" pitchFamily="66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err="1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ы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latin typeface="Comic Sans MS" pitchFamily="66" charset="0"/>
                        </a:rPr>
                        <a:t>б</a:t>
                      </a:r>
                      <a:endParaRPr lang="ru-RU" sz="36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latin typeface="Comic Sans MS" pitchFamily="66" charset="0"/>
                        </a:rPr>
                        <a:t>к</a:t>
                      </a:r>
                      <a:endParaRPr lang="ru-RU" sz="36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latin typeface="Comic Sans MS" pitchFamily="66" charset="0"/>
                        </a:rPr>
                        <a:t>а</a:t>
                      </a:r>
                      <a:endParaRPr lang="ru-RU" sz="3600" b="1" dirty="0">
                        <a:latin typeface="Comic Sans MS" pitchFamily="66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3600" b="1" dirty="0">
                        <a:latin typeface="Comic Sans MS" pitchFamily="66" charset="0"/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1" name="Picture 6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00430" y="1357298"/>
            <a:ext cx="806450" cy="738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2" name="Picture 6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1538" y="2428868"/>
            <a:ext cx="806450" cy="738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3" name="Picture 5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28926" y="2714620"/>
            <a:ext cx="806450" cy="738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4" name="Picture 1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71868" y="3286124"/>
            <a:ext cx="806450" cy="738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5" name="Picture 4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428860" y="3929066"/>
            <a:ext cx="806450" cy="738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6" name="Picture 40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000364" y="4643446"/>
            <a:ext cx="804863" cy="736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7" name="Picture 64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000364" y="5214950"/>
            <a:ext cx="806450" cy="738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8" name="Picture 64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214810" y="1357298"/>
            <a:ext cx="806450" cy="738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9" name="Picture 64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500298" y="2000240"/>
            <a:ext cx="806450" cy="738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0" name="Picture 64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643570" y="1357298"/>
            <a:ext cx="806450" cy="738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1" name="Picture 64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429388" y="1357298"/>
            <a:ext cx="806450" cy="738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2" name="Picture 64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500958" y="1500174"/>
            <a:ext cx="806450" cy="738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3" name="Picture 64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286644" y="1357298"/>
            <a:ext cx="806450" cy="738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4" name="Picture 64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786710" y="1357298"/>
            <a:ext cx="806450" cy="738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5" name="Picture 64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000232" y="2000240"/>
            <a:ext cx="806450" cy="738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6" name="Picture 64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643438" y="1357298"/>
            <a:ext cx="806450" cy="738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7" name="Picture 64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214942" y="1357298"/>
            <a:ext cx="806450" cy="738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8" name="Picture 64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143372" y="2643182"/>
            <a:ext cx="806450" cy="738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9" name="Picture 64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571868" y="2643182"/>
            <a:ext cx="806450" cy="738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0" name="Picture 64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572000" y="2000240"/>
            <a:ext cx="806450" cy="738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1" name="Picture 64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071934" y="2000240"/>
            <a:ext cx="806450" cy="738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2" name="Picture 64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500430" y="2000240"/>
            <a:ext cx="806450" cy="738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3" name="Picture 64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928926" y="2000240"/>
            <a:ext cx="806450" cy="738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4" name="Picture 64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643438" y="3214686"/>
            <a:ext cx="806450" cy="738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5" name="Picture 64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215074" y="2643182"/>
            <a:ext cx="806450" cy="738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6" name="Picture 64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643570" y="2643182"/>
            <a:ext cx="806450" cy="738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7" name="Picture 64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143504" y="2643182"/>
            <a:ext cx="806450" cy="738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8" name="Picture 64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643438" y="2643182"/>
            <a:ext cx="806450" cy="738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9" name="Picture 64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071934" y="3286124"/>
            <a:ext cx="806450" cy="738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0" name="Picture 64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071934" y="3929066"/>
            <a:ext cx="806450" cy="738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" name="Picture 64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572000" y="3929066"/>
            <a:ext cx="806450" cy="738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2" name="Picture 64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143504" y="3929066"/>
            <a:ext cx="806450" cy="738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3" name="Picture 64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643570" y="3857628"/>
            <a:ext cx="806450" cy="738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4" name="Picture 64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143504" y="3286124"/>
            <a:ext cx="806450" cy="738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5" name="Picture 64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715008" y="3286124"/>
            <a:ext cx="806450" cy="738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6" name="Picture 64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572000" y="4572008"/>
            <a:ext cx="806450" cy="738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7" name="Picture 64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143372" y="4572008"/>
            <a:ext cx="806450" cy="738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8" name="Picture 64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571868" y="4572008"/>
            <a:ext cx="806450" cy="738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9" name="Picture 64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000364" y="3929066"/>
            <a:ext cx="806450" cy="738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0" name="Picture 64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500430" y="3929066"/>
            <a:ext cx="806450" cy="738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1" name="Picture 64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143504" y="4572008"/>
            <a:ext cx="806450" cy="738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2" name="Picture 64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643570" y="4572008"/>
            <a:ext cx="806450" cy="738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3" name="Picture 64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215074" y="4572008"/>
            <a:ext cx="806450" cy="738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4" name="Picture 64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715140" y="4572008"/>
            <a:ext cx="806450" cy="738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5" name="Picture 64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500430" y="5357826"/>
            <a:ext cx="806450" cy="738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6" name="Picture 64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643438" y="5214950"/>
            <a:ext cx="806450" cy="738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7" name="Picture 64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072066" y="5214950"/>
            <a:ext cx="806450" cy="738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8" name="Picture 64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643570" y="5143512"/>
            <a:ext cx="806450" cy="738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9" name="Picture 64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500430" y="5214950"/>
            <a:ext cx="806450" cy="738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1" name="Прямоугольник 70"/>
          <p:cNvSpPr/>
          <p:nvPr/>
        </p:nvSpPr>
        <p:spPr>
          <a:xfrm>
            <a:off x="1428728" y="357166"/>
            <a:ext cx="68580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КРОССВОРД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0217 0.01342 L 0.03663 0.04676 L 0.03663 0.0868 L 0.03333 0.13125 L 0.025 0.15972 L 0.00833 0.18865 C 0.00382 0.19629 -0.00365 0.20185 -0.00504 0.21088 C -0.00608 0.21852 -0.00469 0.29189 0.00677 0.30671 C 0.01059 0.32176 0.01215 0.33889 0.01666 0.35347 C 0.02066 0.36597 0.02639 0.37824 0.03003 0.39097 C 0.03455 0.40717 0.02847 0.39305 0.03507 0.40648 C 0.03854 0.43102 0.03906 0.45486 0.0401 0.48009 C 0.03854 0.50949 0.04027 0.56088 0.0217 0.58657 C 0.01996 0.59514 0.01979 0.60231 0.0151 0.60902 C 0.01093 0.62222 0.0059 0.63541 0.00173 0.64861 C 0.00086 0.65162 0.00104 0.65486 3.33333E-6 0.65764 C -0.00174 0.66203 -0.00434 0.66643 -0.0066 0.67106 C -0.01077 0.67939 -0.01094 0.69861 -0.01164 0.70648 C -0.01111 0.725 -0.01077 0.74352 -0.0099 0.76203 C -0.00938 0.77245 -0.00695 0.77268 -0.0033 0.78217 C 0.0026 0.79768 0.00625 0.81666 0.01336 0.83125 C 0.01284 0.84305 0.01302 0.85509 0.01163 0.86643 C 0.01076 0.87338 0.00277 0.88078 3.33333E-6 0.88657 C -0.00539 0.90926 -0.01545 0.92731 -0.03004 0.93981 C -0.03542 0.96296 -0.02691 0.92893 -0.0349 0.95347 C -0.03837 0.96365 -0.03837 0.97477 -0.04323 0.98449 C -0.04896 1.03518 -0.03907 1.08819 -0.025 1.13541 C -0.02552 1.14004 -0.025 1.1449 -0.02657 1.14861 C -0.02743 1.15092 -0.0316 1.15115 -0.0316 1.15139 " pathEditMode="relative" rAng="0" ptsTypes="AAAAAAfffffffffffffffffffffff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57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59259E-6 L 0.0217 0.01343 L 0.03663 0.04676 L 0.03663 0.08681 L 0.03333 0.13125 L 0.025 0.15972 L 0.00833 0.18866 C 0.00382 0.1963 -0.00365 0.20185 -0.00504 0.21088 C -0.00608 0.21852 -0.00469 0.2919 0.00677 0.30672 C 0.01059 0.32176 0.01215 0.33889 0.01666 0.35347 C 0.02066 0.36597 0.02639 0.37824 0.03003 0.39097 C 0.03455 0.40718 0.02847 0.39306 0.03507 0.40648 C 0.03854 0.43102 0.03906 0.45486 0.0401 0.4801 C 0.03854 0.50949 0.04028 0.56088 0.0217 0.58658 C 0.01996 0.59514 0.01979 0.60232 0.0151 0.60903 C 0.01094 0.62222 0.0059 0.63542 0.00173 0.64861 C 0.00087 0.65162 0.00104 0.6551 1.94444E-6 0.65787 C -0.00174 0.66227 -0.00434 0.66644 -0.0066 0.67107 C -0.01077 0.6794 -0.01094 0.69861 -0.01163 0.70648 C -0.01111 0.725 -0.01077 0.74352 -0.0099 0.76204 C -0.00938 0.77246 -0.00695 0.77269 -0.0033 0.78218 C 0.0026 0.79769 0.00625 0.81667 0.01337 0.83125 C 0.01285 0.84306 0.01302 0.8551 0.01163 0.86644 C 0.01076 0.87338 0.00278 0.88079 1.94444E-6 0.88658 C -0.00538 0.90926 -0.01545 0.92732 -0.03004 0.93982 C -0.03542 0.96297 -0.02691 0.92894 -0.0349 0.95347 C -0.03837 0.96366 -0.03837 0.97477 -0.04323 0.98449 C -0.04896 1.03519 -0.03906 1.0882 -0.025 1.13542 C -0.02552 1.14005 -0.025 1.14491 -0.02656 1.14861 C -0.02743 1.15093 -0.0316 1.15116 -0.0316 1.15139 " pathEditMode="relative" rAng="0" ptsTypes="AAAAAAfffffffffffffffffffffffA"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57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217 0.01342 L 0.03663 0.04676 L 0.03663 0.0868 L 0.03333 0.13125 L 0.025 0.15972 L 0.00833 0.18865 C 0.00381 0.19629 -0.00365 0.20185 -0.00504 0.21088 C -0.00608 0.21852 -0.00469 0.2919 0.00677 0.30671 C 0.01059 0.32176 0.01215 0.33889 0.01666 0.35347 C 0.02066 0.36597 0.02638 0.37824 0.03003 0.39097 C 0.03454 0.40717 0.02847 0.39305 0.03506 0.40648 C 0.03854 0.43102 0.03906 0.45486 0.0401 0.48009 C 0.03854 0.50949 0.04027 0.56088 0.0217 0.58657 C 0.01996 0.59537 0.01979 0.60254 0.0151 0.60902 C 0.01093 0.62222 0.0059 0.63541 0.00173 0.64861 C 0.00086 0.65162 0.00104 0.65509 0.0 0.65787 C -0.00174 0.66227 -0.00434 0.66643 -0.0066 0.67106 C -0.01077 0.6794 -0.01094 0.69861 -0.01164 0.70648 C -0.01112 0.725 -0.01077 0.74352 -0.0099 0.76203 C -0.00938 0.77245 -0.00695 0.77268 -0.0033 0.78217 C 0.0026 0.79768 0.00625 0.81666 0.01336 0.83125 C 0.01284 0.84305 0.01302 0.85509 0.01163 0.86643 C 0.01076 0.87338 0.00277 0.88078 0.0 0.88657 C -0.00539 0.90926 -0.01546 0.92731 -0.03004 0.93981 C -0.03542 0.96296 -0.02691 0.92893 -0.0349 0.95347 C -0.03837 0.96365 -0.03837 0.97477 -0.04323 0.98449 C -0.04896 1.03518 -0.03907 1.08819 -0.025 1.13541 C -0.02553 1.14004 -0.025 1.1449 -0.02657 1.14861 C -0.02744 1.15092 -0.0316 1.15115 -0.0316 1.15115 " pathEditMode="relative" ptsTypes="AAAAAAfffffffffffffffffffffffA">
                                      <p:cBhvr>
                                        <p:cTn id="7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0"/>
                            </p:stCondLst>
                            <p:childTnLst>
                              <p:par>
                                <p:cTn id="9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500"/>
                            </p:stCondLst>
                            <p:childTnLst>
                              <p:par>
                                <p:cTn id="9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217 0.01342 L 0.03663 0.04676 L 0.03663 0.0868 L 0.03333 0.13125 L 0.025 0.15972 L 0.00833 0.18865 C 0.00381 0.19629 -0.00365 0.20185 -0.00504 0.21088 C -0.00608 0.21852 -0.00469 0.2919 0.00677 0.30671 C 0.01059 0.32176 0.01215 0.33889 0.01666 0.35347 C 0.02066 0.36597 0.02638 0.37824 0.03003 0.39097 C 0.03454 0.40717 0.02847 0.39305 0.03506 0.40648 C 0.03854 0.43102 0.03906 0.45486 0.0401 0.48009 C 0.03854 0.50949 0.04027 0.56088 0.0217 0.58657 C 0.01996 0.59537 0.01979 0.60254 0.0151 0.60902 C 0.01093 0.62222 0.0059 0.63541 0.00173 0.64861 C 0.00086 0.65162 0.00104 0.65509 0.0 0.65787 C -0.00174 0.66227 -0.00434 0.66643 -0.0066 0.67106 C -0.01077 0.6794 -0.01094 0.69861 -0.01164 0.70648 C -0.01112 0.725 -0.01077 0.74352 -0.0099 0.76203 C -0.00938 0.77245 -0.00695 0.77268 -0.0033 0.78217 C 0.0026 0.79768 0.00625 0.81666 0.01336 0.83125 C 0.01284 0.84305 0.01302 0.85509 0.01163 0.86643 C 0.01076 0.87338 0.00277 0.88078 0.0 0.88657 C -0.00539 0.90926 -0.01546 0.92731 -0.03004 0.93981 C -0.03542 0.96296 -0.02691 0.92893 -0.0349 0.95347 C -0.03837 0.96365 -0.03837 0.97477 -0.04323 0.98449 C -0.04896 1.03518 -0.03907 1.08819 -0.025 1.13541 C -0.02553 1.14004 -0.025 1.1449 -0.02657 1.14861 C -0.02744 1.15092 -0.0316 1.15115 -0.0316 1.15115 " pathEditMode="relative" ptsTypes="AAAAAAfffffffffffffffffffffffA">
                                      <p:cBhvr>
                                        <p:cTn id="10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1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1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217 0.01342 L 0.03663 0.04676 L 0.03663 0.0868 L 0.03333 0.13125 L 0.025 0.15972 L 0.00833 0.18865 C 0.00381 0.19629 -0.00365 0.20185 -0.00504 0.21088 C -0.00608 0.21852 -0.00469 0.2919 0.00677 0.30671 C 0.01059 0.32176 0.01215 0.33889 0.01666 0.35347 C 0.02066 0.36597 0.02638 0.37824 0.03003 0.39097 C 0.03454 0.40717 0.02847 0.39305 0.03506 0.40648 C 0.03854 0.43102 0.03906 0.45486 0.0401 0.48009 C 0.03854 0.50949 0.04027 0.56088 0.0217 0.58657 C 0.01996 0.59537 0.01979 0.60254 0.0151 0.60902 C 0.01093 0.62222 0.0059 0.63541 0.00173 0.64861 C 0.00086 0.65162 0.00104 0.65509 0.0 0.65787 C -0.00174 0.66227 -0.00434 0.66643 -0.0066 0.67106 C -0.01077 0.6794 -0.01094 0.69861 -0.01164 0.70648 C -0.01112 0.725 -0.01077 0.74352 -0.0099 0.76203 C -0.00938 0.77245 -0.00695 0.77268 -0.0033 0.78217 C 0.0026 0.79768 0.00625 0.81666 0.01336 0.83125 C 0.01284 0.84305 0.01302 0.85509 0.01163 0.86643 C 0.01076 0.87338 0.00277 0.88078 0.0 0.88657 C -0.00539 0.90926 -0.01546 0.92731 -0.03004 0.93981 C -0.03542 0.96296 -0.02691 0.92893 -0.0349 0.95347 C -0.03837 0.96365 -0.03837 0.97477 -0.04323 0.98449 C -0.04896 1.03518 -0.03907 1.08819 -0.025 1.13541 C -0.02553 1.14004 -0.025 1.1449 -0.02657 1.14861 C -0.02744 1.15092 -0.0316 1.15115 -0.0316 1.15115 " pathEditMode="relative" ptsTypes="AAAAAAfffffffffffffffffffffffA">
                                      <p:cBhvr>
                                        <p:cTn id="1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500"/>
                            </p:stCondLst>
                            <p:childTnLst>
                              <p:par>
                                <p:cTn id="13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000"/>
                            </p:stCondLst>
                            <p:childTnLst>
                              <p:par>
                                <p:cTn id="13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500"/>
                            </p:stCondLst>
                            <p:childTnLst>
                              <p:par>
                                <p:cTn id="14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4500"/>
                            </p:stCondLst>
                            <p:childTnLst>
                              <p:par>
                                <p:cTn id="14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217 0.01342 L 0.03663 0.04676 L 0.03663 0.0868 L 0.03333 0.13125 L 0.025 0.15972 L 0.00833 0.18865 C 0.00381 0.19629 -0.00365 0.20185 -0.00504 0.21088 C -0.00608 0.21852 -0.00469 0.2919 0.00677 0.30671 C 0.01059 0.32176 0.01215 0.33889 0.01666 0.35347 C 0.02066 0.36597 0.02638 0.37824 0.03003 0.39097 C 0.03454 0.40717 0.02847 0.39305 0.03506 0.40648 C 0.03854 0.43102 0.03906 0.45486 0.0401 0.48009 C 0.03854 0.50949 0.04027 0.56088 0.0217 0.58657 C 0.01996 0.59537 0.01979 0.60254 0.0151 0.60902 C 0.01093 0.62222 0.0059 0.63541 0.00173 0.64861 C 0.00086 0.65162 0.00104 0.65509 0.0 0.65787 C -0.00174 0.66227 -0.00434 0.66643 -0.0066 0.67106 C -0.01077 0.6794 -0.01094 0.69861 -0.01164 0.70648 C -0.01112 0.725 -0.01077 0.74352 -0.0099 0.76203 C -0.00938 0.77245 -0.00695 0.77268 -0.0033 0.78217 C 0.0026 0.79768 0.00625 0.81666 0.01336 0.83125 C 0.01284 0.84305 0.01302 0.85509 0.01163 0.86643 C 0.01076 0.87338 0.00277 0.88078 0.0 0.88657 C -0.00539 0.90926 -0.01546 0.92731 -0.03004 0.93981 C -0.03542 0.96296 -0.02691 0.92893 -0.0349 0.95347 C -0.03837 0.96365 -0.03837 0.97477 -0.04323 0.98449 C -0.04896 1.03518 -0.03907 1.08819 -0.025 1.13541 C -0.02553 1.14004 -0.025 1.1449 -0.02657 1.14861 C -0.02744 1.15092 -0.0316 1.15115 -0.0316 1.15115 " pathEditMode="relative" ptsTypes="AAAAAAfffffffffffffffffffffffA">
                                      <p:cBhvr>
                                        <p:cTn id="15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000"/>
                            </p:stCondLst>
                            <p:childTnLst>
                              <p:par>
                                <p:cTn id="15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500"/>
                            </p:stCondLst>
                            <p:childTnLst>
                              <p:par>
                                <p:cTn id="16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000"/>
                            </p:stCondLst>
                            <p:childTnLst>
                              <p:par>
                                <p:cTn id="16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3500"/>
                            </p:stCondLst>
                            <p:childTnLst>
                              <p:par>
                                <p:cTn id="16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4000"/>
                            </p:stCondLst>
                            <p:childTnLst>
                              <p:par>
                                <p:cTn id="17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0"/>
                            </p:stCondLst>
                            <p:childTnLst>
                              <p:par>
                                <p:cTn id="18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217 0.01342 L 0.03663 0.04676 L 0.03663 0.0868 L 0.03333 0.13125 L 0.025 0.15972 L 0.00833 0.18865 C 0.00381 0.19629 -0.00365 0.20185 -0.00504 0.21088 C -0.00608 0.21852 -0.00469 0.2919 0.00677 0.30671 C 0.01059 0.32176 0.01215 0.33889 0.01666 0.35347 C 0.02066 0.36597 0.02638 0.37824 0.03003 0.39097 C 0.03454 0.40717 0.02847 0.39305 0.03506 0.40648 C 0.03854 0.43102 0.03906 0.45486 0.0401 0.48009 C 0.03854 0.50949 0.04027 0.56088 0.0217 0.58657 C 0.01996 0.59537 0.01979 0.60254 0.0151 0.60902 C 0.01093 0.62222 0.0059 0.63541 0.00173 0.64861 C 0.00086 0.65162 0.00104 0.65509 0.0 0.65787 C -0.00174 0.66227 -0.00434 0.66643 -0.0066 0.67106 C -0.01077 0.6794 -0.01094 0.69861 -0.01164 0.70648 C -0.01112 0.725 -0.01077 0.74352 -0.0099 0.76203 C -0.00938 0.77245 -0.00695 0.77268 -0.0033 0.78217 C 0.0026 0.79768 0.00625 0.81666 0.01336 0.83125 C 0.01284 0.84305 0.01302 0.85509 0.01163 0.86643 C 0.01076 0.87338 0.00277 0.88078 0.0 0.88657 C -0.00539 0.90926 -0.01546 0.92731 -0.03004 0.93981 C -0.03542 0.96296 -0.02691 0.92893 -0.0349 0.95347 C -0.03837 0.96365 -0.03837 0.97477 -0.04323 0.98449 C -0.04896 1.03518 -0.03907 1.08819 -0.025 1.13541 C -0.02553 1.14004 -0.025 1.1449 -0.02657 1.14861 C -0.02744 1.15092 -0.0316 1.15115 -0.0316 1.15115 " pathEditMode="relative" ptsTypes="AAAAAAfffffffffffffffffffffffA">
                                      <p:cBhvr>
                                        <p:cTn id="18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000"/>
                            </p:stCondLst>
                            <p:childTnLst>
                              <p:par>
                                <p:cTn id="19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500"/>
                            </p:stCondLst>
                            <p:childTnLst>
                              <p:par>
                                <p:cTn id="19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3000"/>
                            </p:stCondLst>
                            <p:childTnLst>
                              <p:par>
                                <p:cTn id="19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3500"/>
                            </p:stCondLst>
                            <p:childTnLst>
                              <p:par>
                                <p:cTn id="20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4000"/>
                            </p:stCondLst>
                            <p:childTnLst>
                              <p:par>
                                <p:cTn id="20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643174" y="1000108"/>
            <a:ext cx="307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103 × 8         =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43174" y="1714488"/>
            <a:ext cx="3571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1400 : 100   =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43174" y="5143512"/>
            <a:ext cx="3214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640 + 360    =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72198" y="285728"/>
            <a:ext cx="2286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4200 ( Э )</a:t>
            </a:r>
            <a:endParaRPr lang="ru-RU" sz="4000" b="1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43174" y="285728"/>
            <a:ext cx="307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600 × 7         =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86512" y="1000108"/>
            <a:ext cx="2143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824 ( К )</a:t>
            </a:r>
            <a:endParaRPr lang="ru-RU" sz="4000" b="1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43174" y="2357430"/>
            <a:ext cx="3357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25 × 1000    =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57950" y="1714488"/>
            <a:ext cx="2000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14 ( О )</a:t>
            </a:r>
            <a:endParaRPr lang="ru-RU" sz="4000" b="1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5008" y="2357430"/>
            <a:ext cx="2786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25000 ( Л )</a:t>
            </a:r>
            <a:endParaRPr lang="ru-RU" sz="4000" b="1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86512" y="4500570"/>
            <a:ext cx="2071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210 ( И )</a:t>
            </a:r>
            <a:endParaRPr lang="ru-RU" sz="4000" b="1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43174" y="4429132"/>
            <a:ext cx="3357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840 : 4          =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43174" y="3143248"/>
            <a:ext cx="3286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400: 4         =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00760" y="3071810"/>
            <a:ext cx="2428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100 ( О )</a:t>
            </a:r>
            <a:endParaRPr lang="ru-RU" sz="4000" b="1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57950" y="3786190"/>
            <a:ext cx="2071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918 ( Г )</a:t>
            </a:r>
            <a:endParaRPr lang="ru-RU" sz="4000" b="1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72198" y="5143512"/>
            <a:ext cx="2357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1000 ( Я )</a:t>
            </a:r>
            <a:endParaRPr lang="ru-RU" sz="4000" b="1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43174" y="3786190"/>
            <a:ext cx="3786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306 × 3         =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17" grpId="0"/>
      <p:bldP spid="18" grpId="0"/>
      <p:bldP spid="21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M:\презентация для т. тани\picture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5643578"/>
            <a:ext cx="8429684" cy="1015663"/>
          </a:xfrm>
          <a:prstGeom prst="rect">
            <a:avLst/>
          </a:prstGeom>
          <a:solidFill>
            <a:srgbClr val="4F6228">
              <a:alpha val="83922"/>
            </a:srgb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Comic Sans MS" pitchFamily="66" charset="0"/>
              </a:rPr>
              <a:t>2013   год «Год  экологической культуры и  охраны   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Comic Sans MS" pitchFamily="66" charset="0"/>
              </a:rPr>
              <a:t>окружающей   среды» в Содружестве Независимых Государств.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Comic Sans MS" pitchFamily="66" charset="0"/>
              </a:rPr>
              <a:t>2013 год «Год охраны окружающей среды» в России </a:t>
            </a:r>
            <a:endParaRPr lang="ru-RU" sz="2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5" name="solovey-penie-ptic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571472" y="35716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9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презентация для т. тани\anypics.ru-159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9942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презентация для т. тани\look.com.ua-292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F:\презентация для т. тани\photo_small_14749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40" y="0"/>
            <a:ext cx="4500560" cy="3214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3857620" y="571480"/>
            <a:ext cx="446949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9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5 = 150</a:t>
            </a:r>
            <a:endParaRPr lang="ru-RU" sz="9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71670" y="2786058"/>
            <a:ext cx="239520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700:</a:t>
            </a:r>
            <a:endParaRPr lang="ru-RU" sz="9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72264" y="2786058"/>
            <a:ext cx="170110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9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= 2</a:t>
            </a:r>
            <a:endParaRPr lang="ru-RU" sz="9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857620" y="4500570"/>
            <a:ext cx="446949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9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200 = 5</a:t>
            </a:r>
            <a:endParaRPr lang="ru-RU" sz="9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3" name="Picture 6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57290" y="357166"/>
            <a:ext cx="2928958" cy="26810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4" name="Picture 6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43372" y="2285992"/>
            <a:ext cx="2928958" cy="26810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5" name="Picture 6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85852" y="3850008"/>
            <a:ext cx="3286148" cy="300799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428596" y="1643050"/>
            <a:ext cx="8479949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Нахождение </a:t>
            </a:r>
            <a:r>
              <a:rPr lang="ru-RU" sz="4800" b="1" cap="none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/>
                <a:latin typeface="Comic Sans MS" pitchFamily="66" charset="0"/>
              </a:rPr>
              <a:t>неизвестного</a:t>
            </a:r>
            <a:r>
              <a:rPr lang="ru-RU" sz="4800" b="1" cap="none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 </a:t>
            </a:r>
          </a:p>
          <a:p>
            <a:pPr algn="ctr"/>
            <a:r>
              <a:rPr lang="ru-RU" sz="4800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д</a:t>
            </a:r>
            <a:r>
              <a:rPr lang="ru-RU" sz="4800" b="1" cap="none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елимого и делителя</a:t>
            </a:r>
            <a:endParaRPr lang="ru-RU" sz="4800" b="1" cap="none" spc="50" dirty="0">
              <a:ln w="11430">
                <a:solidFill>
                  <a:schemeClr val="accent2">
                    <a:lumMod val="50000"/>
                  </a:schemeClr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Comic Sans MS" pitchFamily="66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71538" y="2714620"/>
          <a:ext cx="7000924" cy="2000264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857388"/>
                <a:gridCol w="857256"/>
                <a:gridCol w="857256"/>
                <a:gridCol w="857256"/>
                <a:gridCol w="857256"/>
                <a:gridCol w="857256"/>
                <a:gridCol w="857256"/>
              </a:tblGrid>
              <a:tr h="71438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делимое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933C">
                        <a:alpha val="8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81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933C">
                        <a:alpha val="8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bg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933C">
                        <a:alpha val="8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69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933C">
                        <a:alpha val="8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250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933C">
                        <a:alpha val="8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bg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933C">
                        <a:alpha val="8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700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933C">
                        <a:alpha val="81961"/>
                      </a:srgbClr>
                    </a:solidFill>
                  </a:tcPr>
                </a:tc>
              </a:tr>
              <a:tr h="71438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делитель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933C">
                        <a:alpha val="8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9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933C">
                        <a:alpha val="8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6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933C">
                        <a:alpha val="8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bg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933C">
                        <a:alpha val="8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5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933C">
                        <a:alpha val="8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80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933C">
                        <a:alpha val="8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bg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933C">
                        <a:alpha val="81961"/>
                      </a:srgbClr>
                    </a:solid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частное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933C">
                        <a:alpha val="8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bg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933C">
                        <a:alpha val="8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8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933C">
                        <a:alpha val="8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3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933C">
                        <a:alpha val="8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bg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933C">
                        <a:alpha val="8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3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933C">
                        <a:alpha val="8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100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933C">
                        <a:alpha val="81961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571736" y="714356"/>
            <a:ext cx="553228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 + 85 = 100 </a:t>
            </a:r>
            <a:endParaRPr lang="ru-RU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86050" y="2214554"/>
            <a:ext cx="512832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180 : а = 90</a:t>
            </a:r>
            <a:endParaRPr lang="ru-RU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71670" y="3643314"/>
            <a:ext cx="582082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 : 9 = 120 : 2</a:t>
            </a:r>
            <a:endParaRPr lang="ru-RU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240</Words>
  <Application>Microsoft Office PowerPoint</Application>
  <PresentationFormat>Экран (4:3)</PresentationFormat>
  <Paragraphs>113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Сёма</cp:lastModifiedBy>
  <cp:revision>70</cp:revision>
  <dcterms:modified xsi:type="dcterms:W3CDTF">2014-11-09T15:51:11Z</dcterms:modified>
</cp:coreProperties>
</file>