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57AE487-E480-4536-90B7-EF40EF56F4A8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099F9D3-A9C0-429B-958D-EC776C26AC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AE487-E480-4536-90B7-EF40EF56F4A8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9F9D3-A9C0-429B-958D-EC776C26AC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57AE487-E480-4536-90B7-EF40EF56F4A8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099F9D3-A9C0-429B-958D-EC776C26AC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AE487-E480-4536-90B7-EF40EF56F4A8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9F9D3-A9C0-429B-958D-EC776C26AC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57AE487-E480-4536-90B7-EF40EF56F4A8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099F9D3-A9C0-429B-958D-EC776C26AC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AE487-E480-4536-90B7-EF40EF56F4A8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9F9D3-A9C0-429B-958D-EC776C26AC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AE487-E480-4536-90B7-EF40EF56F4A8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9F9D3-A9C0-429B-958D-EC776C26AC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AE487-E480-4536-90B7-EF40EF56F4A8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9F9D3-A9C0-429B-958D-EC776C26AC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57AE487-E480-4536-90B7-EF40EF56F4A8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9F9D3-A9C0-429B-958D-EC776C26AC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AE487-E480-4536-90B7-EF40EF56F4A8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9F9D3-A9C0-429B-958D-EC776C26AC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AE487-E480-4536-90B7-EF40EF56F4A8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9F9D3-A9C0-429B-958D-EC776C26AC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57AE487-E480-4536-90B7-EF40EF56F4A8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099F9D3-A9C0-429B-958D-EC776C26AC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692696"/>
            <a:ext cx="5105400" cy="1656184"/>
          </a:xfrm>
        </p:spPr>
        <p:txBody>
          <a:bodyPr/>
          <a:lstStyle/>
          <a:p>
            <a:pPr algn="ctr"/>
            <a:r>
              <a:rPr lang="ru-RU" dirty="0" smtClean="0"/>
              <a:t>Угол и его измерения</a:t>
            </a:r>
            <a:endParaRPr lang="ru-RU" dirty="0"/>
          </a:p>
        </p:txBody>
      </p:sp>
      <p:pic>
        <p:nvPicPr>
          <p:cNvPr id="7170" name="Picture 2" descr="http://onlinehelp.smarttech.com/ru/windows/help/notebook/10_0_0/Images/Protractor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2996952"/>
            <a:ext cx="6196824" cy="3356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Определение. </a:t>
            </a:r>
            <a:r>
              <a:rPr lang="ru-RU" b="1" i="1" dirty="0"/>
              <a:t>Угол</a:t>
            </a:r>
            <a:r>
              <a:rPr lang="ru-RU" dirty="0"/>
              <a:t> — это часть плоскости, ограниченная двумя лучами, исходящими из одной точки, называемой </a:t>
            </a:r>
            <a:r>
              <a:rPr lang="ru-RU" b="1" i="1" dirty="0"/>
              <a:t>вершиной угла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3" name="Рисунок 2" descr="угол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720080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20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23528" y="166764"/>
            <a:ext cx="77768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Угол, равный четвертой части круга, составляет 90° и называется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прямым углом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Рисунок 11" descr="угл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068960"/>
            <a:ext cx="684076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323528" y="1124744"/>
            <a:ext cx="72997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Угол, равный плоскости круга, составляет 360° и называется </a:t>
            </a:r>
            <a:r>
              <a:rPr lang="ru-RU" sz="2400" b="1" i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полным углом</a:t>
            </a:r>
            <a:r>
              <a:rPr lang="ru-RU" sz="2400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395535" y="1945958"/>
            <a:ext cx="770485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Угол, равный полуплоскости круга, составляет 180° и называется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развернутым углом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51520" y="332656"/>
            <a:ext cx="74888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Углы равны, если равны их градусные меры или у них при наложении одного угла на другой совпадают вершины и соответствующие стороны углов.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95536" y="1772816"/>
            <a:ext cx="77048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Например, прямой угол (рис. 1) мы трижды развернули вокруг вершины угла, при этом на двух рисунках (рис. 2 и 4) мы передвинули вершину угла по плоскости листа.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угл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284984"/>
            <a:ext cx="626469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51520" y="0"/>
            <a:ext cx="784887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Инструментом для измерения углов служит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транспортир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измерения угла следует совместить вершину угла и штрих с цифрой 0 на шкале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транспортира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Одна сторона угла должна совпадать с прямой линией транспортира, на которой стоит 0, а вторая сторона угла пересекать шкалу транспортира (полуокружность с разметкой в угловых градусах).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пересечении стороны угла и шкалы транспортира считывается градусная мера данного угла.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Мы рассмотрели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полный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развернутый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и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прямой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углы. Существует еще два типа углов: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острые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и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тупые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Все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острые углы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имеют градусную меру в пределах: больше 0° и меньше 90°.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Например.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острые углы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острые угл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4437112"/>
            <a:ext cx="3888432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692696"/>
            <a:ext cx="76328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Углы, градусная мера которых больше 90°, но меньше 180°*, называются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тупыми углами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Тупые углы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(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штриховой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линией обозначен прямой угол в составе тупого угла) приведены на рис. 5, 6,7.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тупые угл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708920"/>
            <a:ext cx="6451093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1115616" y="2996952"/>
            <a:ext cx="216024" cy="15121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331640" y="4509120"/>
            <a:ext cx="12241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699792" y="3068960"/>
            <a:ext cx="12961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995936" y="3068960"/>
            <a:ext cx="936104" cy="11521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860032" y="4509120"/>
            <a:ext cx="12961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6156176" y="3717032"/>
            <a:ext cx="1080120" cy="7920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domopta.ru/images/cms/data/53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60648"/>
            <a:ext cx="3816424" cy="2298942"/>
          </a:xfrm>
          <a:prstGeom prst="rect">
            <a:avLst/>
          </a:prstGeom>
          <a:noFill/>
        </p:spPr>
      </p:pic>
      <p:pic>
        <p:nvPicPr>
          <p:cNvPr id="21508" name="Picture 4" descr="http://onlinehelp.smarttech.com/ru/windows/help/notebook/10_0_0/Images/Protractor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573016"/>
            <a:ext cx="5696728" cy="308607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95936" y="270892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транспортир</a:t>
            </a:r>
            <a:endParaRPr lang="ru-RU" sz="3600" dirty="0"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</TotalTime>
  <Words>119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Угол и его измерения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Угол и его измерения</dc:title>
  <dc:creator>Admin</dc:creator>
  <cp:lastModifiedBy>Admin</cp:lastModifiedBy>
  <cp:revision>5</cp:revision>
  <dcterms:created xsi:type="dcterms:W3CDTF">2013-10-17T12:39:01Z</dcterms:created>
  <dcterms:modified xsi:type="dcterms:W3CDTF">2014-01-16T12:59:22Z</dcterms:modified>
</cp:coreProperties>
</file>