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>
        <p:scale>
          <a:sx n="68" d="100"/>
          <a:sy n="68" d="100"/>
        </p:scale>
        <p:origin x="-672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/>
          </a:bodyPr>
          <a:lstStyle/>
          <a:p>
            <a:r>
              <a:rPr lang="ru-RU" dirty="0" smtClean="0"/>
              <a:t>Присчитывание и отсчитывание по одному предмету.</a:t>
            </a:r>
            <a:br>
              <a:rPr lang="ru-RU" dirty="0" smtClean="0"/>
            </a:br>
            <a:r>
              <a:rPr lang="ru-RU" dirty="0" smtClean="0"/>
              <a:t>Число и цифра 0.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«СОШ с.Дубового»</a:t>
            </a:r>
          </a:p>
          <a:p>
            <a:r>
              <a:rPr lang="ru-RU" dirty="0" smtClean="0"/>
              <a:t>1 класс</a:t>
            </a:r>
          </a:p>
          <a:p>
            <a:r>
              <a:rPr lang="ru-RU" dirty="0" err="1" smtClean="0"/>
              <a:t>Осауленко</a:t>
            </a:r>
            <a:r>
              <a:rPr lang="ru-RU" dirty="0" smtClean="0"/>
              <a:t> Любовь Анатольевна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285728"/>
            <a:ext cx="413136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881" y="285728"/>
            <a:ext cx="4144137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85728"/>
            <a:ext cx="439682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02633" cy="63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5822" y="142852"/>
            <a:ext cx="60836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571480"/>
            <a:ext cx="2786082" cy="55707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35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29124" y="1214422"/>
            <a:ext cx="3786214" cy="39290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1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65" r="23325" b="49877"/>
          <a:stretch>
            <a:fillRect/>
          </a:stretch>
        </p:blipFill>
        <p:spPr bwMode="auto">
          <a:xfrm rot="10800000">
            <a:off x="428596" y="285727"/>
            <a:ext cx="850364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-236250"/>
            <a:ext cx="3142207" cy="70942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5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ru-RU" sz="45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170327">
            <a:off x="105294" y="2281582"/>
            <a:ext cx="8710339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3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</a:t>
            </a:r>
            <a:endParaRPr lang="ru-RU" sz="123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</Words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Присчитывание и отсчитывание по одному предмету. Число и цифра 0.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14</cp:revision>
  <dcterms:modified xsi:type="dcterms:W3CDTF">2006-06-26T19:29:10Z</dcterms:modified>
</cp:coreProperties>
</file>