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sldIdLst>
    <p:sldId id="256" r:id="rId2"/>
    <p:sldId id="258" r:id="rId3"/>
    <p:sldId id="257" r:id="rId4"/>
    <p:sldId id="279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1" r:id="rId17"/>
    <p:sldId id="274" r:id="rId18"/>
    <p:sldId id="273" r:id="rId19"/>
    <p:sldId id="281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  <a:srgbClr val="0000CC"/>
    <a:srgbClr val="FFCCFF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6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36867" name="Group 3"/>
            <p:cNvGrpSpPr>
              <a:grpSpLocks/>
            </p:cNvGrpSpPr>
            <p:nvPr userDrawn="1"/>
          </p:nvGrpSpPr>
          <p:grpSpPr bwMode="auto">
            <a:xfrm rot="-215207">
              <a:off x="3690" y="234"/>
              <a:ext cx="1857" cy="3625"/>
              <a:chOff x="3010" y="778"/>
              <a:chExt cx="1857" cy="3625"/>
            </a:xfrm>
          </p:grpSpPr>
          <p:sp>
            <p:nvSpPr>
              <p:cNvPr id="36868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4" y="778"/>
                <a:ext cx="1333" cy="1485"/>
              </a:xfrm>
              <a:custGeom>
                <a:avLst/>
                <a:gdLst/>
                <a:ahLst/>
                <a:cxnLst>
                  <a:cxn ang="0">
                    <a:pos x="16" y="370"/>
                  </a:cxn>
                  <a:cxn ang="0">
                    <a:pos x="6" y="341"/>
                  </a:cxn>
                  <a:cxn ang="0">
                    <a:pos x="0" y="289"/>
                  </a:cxn>
                  <a:cxn ang="0">
                    <a:pos x="4" y="222"/>
                  </a:cxn>
                  <a:cxn ang="0">
                    <a:pos x="25" y="151"/>
                  </a:cxn>
                  <a:cxn ang="0">
                    <a:pos x="69" y="84"/>
                  </a:cxn>
                  <a:cxn ang="0">
                    <a:pos x="142" y="31"/>
                  </a:cxn>
                  <a:cxn ang="0">
                    <a:pos x="247" y="2"/>
                  </a:cxn>
                  <a:cxn ang="0">
                    <a:pos x="380" y="9"/>
                  </a:cxn>
                  <a:cxn ang="0">
                    <a:pos x="484" y="68"/>
                  </a:cxn>
                  <a:cxn ang="0">
                    <a:pos x="554" y="165"/>
                  </a:cxn>
                  <a:cxn ang="0">
                    <a:pos x="591" y="284"/>
                  </a:cxn>
                  <a:cxn ang="0">
                    <a:pos x="595" y="409"/>
                  </a:cxn>
                  <a:cxn ang="0">
                    <a:pos x="566" y="525"/>
                  </a:cxn>
                  <a:cxn ang="0">
                    <a:pos x="507" y="615"/>
                  </a:cxn>
                  <a:cxn ang="0">
                    <a:pos x="417" y="663"/>
                  </a:cxn>
                  <a:cxn ang="0">
                    <a:pos x="389" y="659"/>
                  </a:cxn>
                  <a:cxn ang="0">
                    <a:pos x="441" y="617"/>
                  </a:cxn>
                  <a:cxn ang="0">
                    <a:pos x="482" y="544"/>
                  </a:cxn>
                  <a:cxn ang="0">
                    <a:pos x="509" y="454"/>
                  </a:cxn>
                  <a:cxn ang="0">
                    <a:pos x="520" y="355"/>
                  </a:cxn>
                  <a:cxn ang="0">
                    <a:pos x="514" y="258"/>
                  </a:cxn>
                  <a:cxn ang="0">
                    <a:pos x="485" y="174"/>
                  </a:cxn>
                  <a:cxn ang="0">
                    <a:pos x="433" y="112"/>
                  </a:cxn>
                  <a:cxn ang="0">
                    <a:pos x="341" y="75"/>
                  </a:cxn>
                  <a:cxn ang="0">
                    <a:pos x="246" y="61"/>
                  </a:cxn>
                  <a:cxn ang="0">
                    <a:pos x="174" y="71"/>
                  </a:cxn>
                  <a:cxn ang="0">
                    <a:pos x="121" y="101"/>
                  </a:cxn>
                  <a:cxn ang="0">
                    <a:pos x="84" y="149"/>
                  </a:cxn>
                  <a:cxn ang="0">
                    <a:pos x="57" y="206"/>
                  </a:cxn>
                  <a:cxn ang="0">
                    <a:pos x="40" y="272"/>
                  </a:cxn>
                  <a:cxn ang="0">
                    <a:pos x="28" y="339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869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9" y="1802"/>
                <a:ext cx="571" cy="53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5"/>
                  </a:cxn>
                  <a:cxn ang="0">
                    <a:pos x="3" y="50"/>
                  </a:cxn>
                  <a:cxn ang="0">
                    <a:pos x="6" y="75"/>
                  </a:cxn>
                  <a:cxn ang="0">
                    <a:pos x="11" y="98"/>
                  </a:cxn>
                  <a:cxn ang="0">
                    <a:pos x="18" y="119"/>
                  </a:cxn>
                  <a:cxn ang="0">
                    <a:pos x="27" y="141"/>
                  </a:cxn>
                  <a:cxn ang="0">
                    <a:pos x="38" y="161"/>
                  </a:cxn>
                  <a:cxn ang="0">
                    <a:pos x="51" y="178"/>
                  </a:cxn>
                  <a:cxn ang="0">
                    <a:pos x="67" y="194"/>
                  </a:cxn>
                  <a:cxn ang="0">
                    <a:pos x="86" y="208"/>
                  </a:cxn>
                  <a:cxn ang="0">
                    <a:pos x="106" y="219"/>
                  </a:cxn>
                  <a:cxn ang="0">
                    <a:pos x="131" y="228"/>
                  </a:cxn>
                  <a:cxn ang="0">
                    <a:pos x="158" y="234"/>
                  </a:cxn>
                  <a:cxn ang="0">
                    <a:pos x="188" y="237"/>
                  </a:cxn>
                  <a:cxn ang="0">
                    <a:pos x="220" y="236"/>
                  </a:cxn>
                  <a:cxn ang="0">
                    <a:pos x="257" y="232"/>
                  </a:cxn>
                  <a:cxn ang="0">
                    <a:pos x="224" y="227"/>
                  </a:cxn>
                  <a:cxn ang="0">
                    <a:pos x="195" y="220"/>
                  </a:cxn>
                  <a:cxn ang="0">
                    <a:pos x="170" y="212"/>
                  </a:cxn>
                  <a:cxn ang="0">
                    <a:pos x="148" y="204"/>
                  </a:cxn>
                  <a:cxn ang="0">
                    <a:pos x="128" y="193"/>
                  </a:cxn>
                  <a:cxn ang="0">
                    <a:pos x="112" y="182"/>
                  </a:cxn>
                  <a:cxn ang="0">
                    <a:pos x="97" y="169"/>
                  </a:cxn>
                  <a:cxn ang="0">
                    <a:pos x="84" y="155"/>
                  </a:cxn>
                  <a:cxn ang="0">
                    <a:pos x="72" y="141"/>
                  </a:cxn>
                  <a:cxn ang="0">
                    <a:pos x="61" y="125"/>
                  </a:cxn>
                  <a:cxn ang="0">
                    <a:pos x="52" y="107"/>
                  </a:cxn>
                  <a:cxn ang="0">
                    <a:pos x="43" y="88"/>
                  </a:cxn>
                  <a:cxn ang="0">
                    <a:pos x="33" y="69"/>
                  </a:cxn>
                  <a:cxn ang="0">
                    <a:pos x="23" y="47"/>
                  </a:cxn>
                  <a:cxn ang="0">
                    <a:pos x="12" y="24"/>
                  </a:cxn>
                  <a:cxn ang="0">
                    <a:pos x="0" y="0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870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9" y="2167"/>
                <a:ext cx="277" cy="249"/>
              </a:xfrm>
              <a:custGeom>
                <a:avLst/>
                <a:gdLst/>
                <a:ahLst/>
                <a:cxnLst>
                  <a:cxn ang="0">
                    <a:pos x="77" y="0"/>
                  </a:cxn>
                  <a:cxn ang="0">
                    <a:pos x="124" y="108"/>
                  </a:cxn>
                  <a:cxn ang="0">
                    <a:pos x="120" y="107"/>
                  </a:cxn>
                  <a:cxn ang="0">
                    <a:pos x="107" y="105"/>
                  </a:cxn>
                  <a:cxn ang="0">
                    <a:pos x="89" y="101"/>
                  </a:cxn>
                  <a:cxn ang="0">
                    <a:pos x="68" y="99"/>
                  </a:cxn>
                  <a:cxn ang="0">
                    <a:pos x="45" y="97"/>
                  </a:cxn>
                  <a:cxn ang="0">
                    <a:pos x="25" y="98"/>
                  </a:cxn>
                  <a:cxn ang="0">
                    <a:pos x="9" y="102"/>
                  </a:cxn>
                  <a:cxn ang="0">
                    <a:pos x="0" y="110"/>
                  </a:cxn>
                  <a:cxn ang="0">
                    <a:pos x="4" y="98"/>
                  </a:cxn>
                  <a:cxn ang="0">
                    <a:pos x="8" y="89"/>
                  </a:cxn>
                  <a:cxn ang="0">
                    <a:pos x="16" y="82"/>
                  </a:cxn>
                  <a:cxn ang="0">
                    <a:pos x="25" y="76"/>
                  </a:cxn>
                  <a:cxn ang="0">
                    <a:pos x="36" y="72"/>
                  </a:cxn>
                  <a:cxn ang="0">
                    <a:pos x="47" y="71"/>
                  </a:cxn>
                  <a:cxn ang="0">
                    <a:pos x="59" y="71"/>
                  </a:cxn>
                  <a:cxn ang="0">
                    <a:pos x="72" y="74"/>
                  </a:cxn>
                  <a:cxn ang="0">
                    <a:pos x="73" y="71"/>
                  </a:cxn>
                  <a:cxn ang="0">
                    <a:pos x="70" y="56"/>
                  </a:cxn>
                  <a:cxn ang="0">
                    <a:pos x="67" y="38"/>
                  </a:cxn>
                  <a:cxn ang="0">
                    <a:pos x="65" y="30"/>
                  </a:cxn>
                  <a:cxn ang="0">
                    <a:pos x="63" y="30"/>
                  </a:cxn>
                  <a:cxn ang="0">
                    <a:pos x="61" y="29"/>
                  </a:cxn>
                  <a:cxn ang="0">
                    <a:pos x="59" y="26"/>
                  </a:cxn>
                  <a:cxn ang="0">
                    <a:pos x="57" y="23"/>
                  </a:cxn>
                  <a:cxn ang="0">
                    <a:pos x="57" y="19"/>
                  </a:cxn>
                  <a:cxn ang="0">
                    <a:pos x="59" y="14"/>
                  </a:cxn>
                  <a:cxn ang="0">
                    <a:pos x="66" y="8"/>
                  </a:cxn>
                  <a:cxn ang="0">
                    <a:pos x="77" y="0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871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9" y="977"/>
                <a:ext cx="245" cy="3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" y="1"/>
                  </a:cxn>
                  <a:cxn ang="0">
                    <a:pos x="18" y="5"/>
                  </a:cxn>
                  <a:cxn ang="0">
                    <a:pos x="37" y="12"/>
                  </a:cxn>
                  <a:cxn ang="0">
                    <a:pos x="58" y="24"/>
                  </a:cxn>
                  <a:cxn ang="0">
                    <a:pos x="78" y="44"/>
                  </a:cxn>
                  <a:cxn ang="0">
                    <a:pos x="96" y="71"/>
                  </a:cxn>
                  <a:cxn ang="0">
                    <a:pos x="107" y="108"/>
                  </a:cxn>
                  <a:cxn ang="0">
                    <a:pos x="109" y="156"/>
                  </a:cxn>
                  <a:cxn ang="0">
                    <a:pos x="105" y="156"/>
                  </a:cxn>
                  <a:cxn ang="0">
                    <a:pos x="99" y="156"/>
                  </a:cxn>
                  <a:cxn ang="0">
                    <a:pos x="93" y="156"/>
                  </a:cxn>
                  <a:cxn ang="0">
                    <a:pos x="87" y="154"/>
                  </a:cxn>
                  <a:cxn ang="0">
                    <a:pos x="81" y="153"/>
                  </a:cxn>
                  <a:cxn ang="0">
                    <a:pos x="74" y="150"/>
                  </a:cxn>
                  <a:cxn ang="0">
                    <a:pos x="66" y="145"/>
                  </a:cxn>
                  <a:cxn ang="0">
                    <a:pos x="58" y="139"/>
                  </a:cxn>
                  <a:cxn ang="0">
                    <a:pos x="53" y="126"/>
                  </a:cxn>
                  <a:cxn ang="0">
                    <a:pos x="53" y="111"/>
                  </a:cxn>
                  <a:cxn ang="0">
                    <a:pos x="56" y="96"/>
                  </a:cxn>
                  <a:cxn ang="0">
                    <a:pos x="59" y="80"/>
                  </a:cxn>
                  <a:cxn ang="0">
                    <a:pos x="56" y="62"/>
                  </a:cxn>
                  <a:cxn ang="0">
                    <a:pos x="48" y="43"/>
                  </a:cxn>
                  <a:cxn ang="0">
                    <a:pos x="31" y="23"/>
                  </a:cxn>
                  <a:cxn ang="0">
                    <a:pos x="0" y="0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872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5" y="2207"/>
                <a:ext cx="103" cy="209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20" y="38"/>
                  </a:cxn>
                  <a:cxn ang="0">
                    <a:pos x="15" y="62"/>
                  </a:cxn>
                  <a:cxn ang="0">
                    <a:pos x="11" y="79"/>
                  </a:cxn>
                  <a:cxn ang="0">
                    <a:pos x="0" y="94"/>
                  </a:cxn>
                  <a:cxn ang="0">
                    <a:pos x="12" y="88"/>
                  </a:cxn>
                  <a:cxn ang="0">
                    <a:pos x="23" y="80"/>
                  </a:cxn>
                  <a:cxn ang="0">
                    <a:pos x="32" y="69"/>
                  </a:cxn>
                  <a:cxn ang="0">
                    <a:pos x="40" y="57"/>
                  </a:cxn>
                  <a:cxn ang="0">
                    <a:pos x="45" y="44"/>
                  </a:cxn>
                  <a:cxn ang="0">
                    <a:pos x="46" y="30"/>
                  </a:cxn>
                  <a:cxn ang="0">
                    <a:pos x="42" y="15"/>
                  </a:cxn>
                  <a:cxn ang="0">
                    <a:pos x="31" y="0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873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5" y="1325"/>
                <a:ext cx="120" cy="9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6" y="3"/>
                  </a:cxn>
                  <a:cxn ang="0">
                    <a:pos x="13" y="8"/>
                  </a:cxn>
                  <a:cxn ang="0">
                    <a:pos x="21" y="12"/>
                  </a:cxn>
                  <a:cxn ang="0">
                    <a:pos x="29" y="15"/>
                  </a:cxn>
                  <a:cxn ang="0">
                    <a:pos x="38" y="17"/>
                  </a:cxn>
                  <a:cxn ang="0">
                    <a:pos x="46" y="18"/>
                  </a:cxn>
                  <a:cxn ang="0">
                    <a:pos x="54" y="16"/>
                  </a:cxn>
                  <a:cxn ang="0">
                    <a:pos x="53" y="25"/>
                  </a:cxn>
                  <a:cxn ang="0">
                    <a:pos x="50" y="33"/>
                  </a:cxn>
                  <a:cxn ang="0">
                    <a:pos x="44" y="38"/>
                  </a:cxn>
                  <a:cxn ang="0">
                    <a:pos x="37" y="40"/>
                  </a:cxn>
                  <a:cxn ang="0">
                    <a:pos x="28" y="39"/>
                  </a:cxn>
                  <a:cxn ang="0">
                    <a:pos x="19" y="32"/>
                  </a:cxn>
                  <a:cxn ang="0">
                    <a:pos x="10" y="20"/>
                  </a:cxn>
                  <a:cxn ang="0">
                    <a:pos x="0" y="0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874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6"/>
                  </a:cxn>
                  <a:cxn ang="0">
                    <a:pos x="16" y="14"/>
                  </a:cxn>
                  <a:cxn ang="0">
                    <a:pos x="28" y="24"/>
                  </a:cxn>
                  <a:cxn ang="0">
                    <a:pos x="41" y="37"/>
                  </a:cxn>
                  <a:cxn ang="0">
                    <a:pos x="58" y="53"/>
                  </a:cxn>
                  <a:cxn ang="0">
                    <a:pos x="73" y="70"/>
                  </a:cxn>
                  <a:cxn ang="0">
                    <a:pos x="88" y="90"/>
                  </a:cxn>
                  <a:cxn ang="0">
                    <a:pos x="100" y="113"/>
                  </a:cxn>
                  <a:cxn ang="0">
                    <a:pos x="112" y="137"/>
                  </a:cxn>
                  <a:cxn ang="0">
                    <a:pos x="120" y="165"/>
                  </a:cxn>
                  <a:cxn ang="0">
                    <a:pos x="124" y="196"/>
                  </a:cxn>
                  <a:cxn ang="0">
                    <a:pos x="126" y="228"/>
                  </a:cxn>
                  <a:cxn ang="0">
                    <a:pos x="120" y="264"/>
                  </a:cxn>
                  <a:cxn ang="0">
                    <a:pos x="109" y="302"/>
                  </a:cxn>
                  <a:cxn ang="0">
                    <a:pos x="92" y="342"/>
                  </a:cxn>
                  <a:cxn ang="0">
                    <a:pos x="67" y="386"/>
                  </a:cxn>
                  <a:cxn ang="0">
                    <a:pos x="39" y="436"/>
                  </a:cxn>
                  <a:cxn ang="0">
                    <a:pos x="21" y="482"/>
                  </a:cxn>
                  <a:cxn ang="0">
                    <a:pos x="10" y="525"/>
                  </a:cxn>
                  <a:cxn ang="0">
                    <a:pos x="6" y="566"/>
                  </a:cxn>
                  <a:cxn ang="0">
                    <a:pos x="6" y="605"/>
                  </a:cxn>
                  <a:cxn ang="0">
                    <a:pos x="8" y="641"/>
                  </a:cxn>
                  <a:cxn ang="0">
                    <a:pos x="12" y="673"/>
                  </a:cxn>
                  <a:cxn ang="0">
                    <a:pos x="14" y="704"/>
                  </a:cxn>
                  <a:cxn ang="0">
                    <a:pos x="41" y="688"/>
                  </a:cxn>
                  <a:cxn ang="0">
                    <a:pos x="39" y="680"/>
                  </a:cxn>
                  <a:cxn ang="0">
                    <a:pos x="36" y="657"/>
                  </a:cxn>
                  <a:cxn ang="0">
                    <a:pos x="33" y="622"/>
                  </a:cxn>
                  <a:cxn ang="0">
                    <a:pos x="35" y="575"/>
                  </a:cxn>
                  <a:cxn ang="0">
                    <a:pos x="41" y="519"/>
                  </a:cxn>
                  <a:cxn ang="0">
                    <a:pos x="58" y="455"/>
                  </a:cxn>
                  <a:cxn ang="0">
                    <a:pos x="86" y="386"/>
                  </a:cxn>
                  <a:cxn ang="0">
                    <a:pos x="129" y="313"/>
                  </a:cxn>
                  <a:cxn ang="0">
                    <a:pos x="143" y="279"/>
                  </a:cxn>
                  <a:cxn ang="0">
                    <a:pos x="149" y="235"/>
                  </a:cxn>
                  <a:cxn ang="0">
                    <a:pos x="144" y="184"/>
                  </a:cxn>
                  <a:cxn ang="0">
                    <a:pos x="131" y="134"/>
                  </a:cxn>
                  <a:cxn ang="0">
                    <a:pos x="109" y="85"/>
                  </a:cxn>
                  <a:cxn ang="0">
                    <a:pos x="81" y="44"/>
                  </a:cxn>
                  <a:cxn ang="0">
                    <a:pos x="44" y="14"/>
                  </a:cxn>
                  <a:cxn ang="0">
                    <a:pos x="0" y="0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6875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/>
              <a:ahLst/>
              <a:cxnLst>
                <a:cxn ang="0">
                  <a:pos x="94" y="0"/>
                </a:cxn>
                <a:cxn ang="0">
                  <a:pos x="105" y="9"/>
                </a:cxn>
                <a:cxn ang="0">
                  <a:pos x="115" y="27"/>
                </a:cxn>
                <a:cxn ang="0">
                  <a:pos x="123" y="50"/>
                </a:cxn>
                <a:cxn ang="0">
                  <a:pos x="128" y="78"/>
                </a:cxn>
                <a:cxn ang="0">
                  <a:pos x="127" y="111"/>
                </a:cxn>
                <a:cxn ang="0">
                  <a:pos x="116" y="145"/>
                </a:cxn>
                <a:cxn ang="0">
                  <a:pos x="94" y="181"/>
                </a:cxn>
                <a:cxn ang="0">
                  <a:pos x="60" y="217"/>
                </a:cxn>
                <a:cxn ang="0">
                  <a:pos x="49" y="213"/>
                </a:cxn>
                <a:cxn ang="0">
                  <a:pos x="38" y="210"/>
                </a:cxn>
                <a:cxn ang="0">
                  <a:pos x="26" y="205"/>
                </a:cxn>
                <a:cxn ang="0">
                  <a:pos x="16" y="201"/>
                </a:cxn>
                <a:cxn ang="0">
                  <a:pos x="8" y="196"/>
                </a:cxn>
                <a:cxn ang="0">
                  <a:pos x="2" y="190"/>
                </a:cxn>
                <a:cxn ang="0">
                  <a:pos x="0" y="183"/>
                </a:cxn>
                <a:cxn ang="0">
                  <a:pos x="1" y="178"/>
                </a:cxn>
                <a:cxn ang="0">
                  <a:pos x="13" y="171"/>
                </a:cxn>
                <a:cxn ang="0">
                  <a:pos x="29" y="161"/>
                </a:cxn>
                <a:cxn ang="0">
                  <a:pos x="46" y="150"/>
                </a:cxn>
                <a:cxn ang="0">
                  <a:pos x="63" y="134"/>
                </a:cxn>
                <a:cxn ang="0">
                  <a:pos x="79" y="112"/>
                </a:cxn>
                <a:cxn ang="0">
                  <a:pos x="91" y="83"/>
                </a:cxn>
                <a:cxn ang="0">
                  <a:pos x="97" y="46"/>
                </a:cxn>
                <a:cxn ang="0">
                  <a:pos x="94" y="0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876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/>
              <a:ahLst/>
              <a:cxnLst>
                <a:cxn ang="0">
                  <a:pos x="891" y="1532"/>
                </a:cxn>
                <a:cxn ang="0">
                  <a:pos x="954" y="1452"/>
                </a:cxn>
                <a:cxn ang="0">
                  <a:pos x="1032" y="1338"/>
                </a:cxn>
                <a:cxn ang="0">
                  <a:pos x="1115" y="1188"/>
                </a:cxn>
                <a:cxn ang="0">
                  <a:pos x="1194" y="1023"/>
                </a:cxn>
                <a:cxn ang="0">
                  <a:pos x="1244" y="841"/>
                </a:cxn>
                <a:cxn ang="0">
                  <a:pos x="1259" y="647"/>
                </a:cxn>
                <a:cxn ang="0">
                  <a:pos x="1230" y="463"/>
                </a:cxn>
                <a:cxn ang="0">
                  <a:pos x="1140" y="294"/>
                </a:cxn>
                <a:cxn ang="0">
                  <a:pos x="1043" y="190"/>
                </a:cxn>
                <a:cxn ang="0">
                  <a:pos x="961" y="109"/>
                </a:cxn>
                <a:cxn ang="0">
                  <a:pos x="894" y="65"/>
                </a:cxn>
                <a:cxn ang="0">
                  <a:pos x="786" y="18"/>
                </a:cxn>
                <a:cxn ang="0">
                  <a:pos x="642" y="0"/>
                </a:cxn>
                <a:cxn ang="0">
                  <a:pos x="440" y="23"/>
                </a:cxn>
                <a:cxn ang="0">
                  <a:pos x="366" y="44"/>
                </a:cxn>
                <a:cxn ang="0">
                  <a:pos x="292" y="58"/>
                </a:cxn>
                <a:cxn ang="0">
                  <a:pos x="229" y="79"/>
                </a:cxn>
                <a:cxn ang="0">
                  <a:pos x="178" y="103"/>
                </a:cxn>
                <a:cxn ang="0">
                  <a:pos x="127" y="127"/>
                </a:cxn>
                <a:cxn ang="0">
                  <a:pos x="82" y="158"/>
                </a:cxn>
                <a:cxn ang="0">
                  <a:pos x="41" y="197"/>
                </a:cxn>
                <a:cxn ang="0">
                  <a:pos x="0" y="243"/>
                </a:cxn>
                <a:cxn ang="0">
                  <a:pos x="76" y="215"/>
                </a:cxn>
                <a:cxn ang="0">
                  <a:pos x="144" y="194"/>
                </a:cxn>
                <a:cxn ang="0">
                  <a:pos x="212" y="179"/>
                </a:cxn>
                <a:cxn ang="0">
                  <a:pos x="280" y="164"/>
                </a:cxn>
                <a:cxn ang="0">
                  <a:pos x="336" y="149"/>
                </a:cxn>
                <a:cxn ang="0">
                  <a:pos x="397" y="149"/>
                </a:cxn>
                <a:cxn ang="0">
                  <a:pos x="458" y="141"/>
                </a:cxn>
                <a:cxn ang="0">
                  <a:pos x="511" y="146"/>
                </a:cxn>
                <a:cxn ang="0">
                  <a:pos x="565" y="152"/>
                </a:cxn>
                <a:cxn ang="0">
                  <a:pos x="618" y="166"/>
                </a:cxn>
                <a:cxn ang="0">
                  <a:pos x="669" y="186"/>
                </a:cxn>
                <a:cxn ang="0">
                  <a:pos x="715" y="205"/>
                </a:cxn>
                <a:cxn ang="0">
                  <a:pos x="760" y="239"/>
                </a:cxn>
                <a:cxn ang="0">
                  <a:pos x="811" y="267"/>
                </a:cxn>
                <a:cxn ang="0">
                  <a:pos x="855" y="307"/>
                </a:cxn>
                <a:cxn ang="0">
                  <a:pos x="899" y="348"/>
                </a:cxn>
                <a:cxn ang="0">
                  <a:pos x="971" y="464"/>
                </a:cxn>
                <a:cxn ang="0">
                  <a:pos x="1016" y="606"/>
                </a:cxn>
                <a:cxn ang="0">
                  <a:pos x="1027" y="774"/>
                </a:cxn>
                <a:cxn ang="0">
                  <a:pos x="1022" y="939"/>
                </a:cxn>
                <a:cxn ang="0">
                  <a:pos x="1002" y="1117"/>
                </a:cxn>
                <a:cxn ang="0">
                  <a:pos x="966" y="1279"/>
                </a:cxn>
                <a:cxn ang="0">
                  <a:pos x="933" y="1421"/>
                </a:cxn>
                <a:cxn ang="0">
                  <a:pos x="891" y="1532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877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" y="69"/>
                </a:cxn>
                <a:cxn ang="0">
                  <a:pos x="68" y="132"/>
                </a:cxn>
                <a:cxn ang="0">
                  <a:pos x="110" y="188"/>
                </a:cxn>
                <a:cxn ang="0">
                  <a:pos x="149" y="229"/>
                </a:cxn>
                <a:cxn ang="0">
                  <a:pos x="192" y="278"/>
                </a:cxn>
                <a:cxn ang="0">
                  <a:pos x="250" y="314"/>
                </a:cxn>
                <a:cxn ang="0">
                  <a:pos x="308" y="336"/>
                </a:cxn>
                <a:cxn ang="0">
                  <a:pos x="365" y="365"/>
                </a:cxn>
                <a:cxn ang="0">
                  <a:pos x="430" y="381"/>
                </a:cxn>
                <a:cxn ang="0">
                  <a:pos x="501" y="390"/>
                </a:cxn>
                <a:cxn ang="0">
                  <a:pos x="573" y="392"/>
                </a:cxn>
                <a:cxn ang="0">
                  <a:pos x="646" y="381"/>
                </a:cxn>
                <a:cxn ang="0">
                  <a:pos x="726" y="362"/>
                </a:cxn>
                <a:cxn ang="0">
                  <a:pos x="801" y="335"/>
                </a:cxn>
                <a:cxn ang="0">
                  <a:pos x="731" y="377"/>
                </a:cxn>
                <a:cxn ang="0">
                  <a:pos x="662" y="404"/>
                </a:cxn>
                <a:cxn ang="0">
                  <a:pos x="594" y="432"/>
                </a:cxn>
                <a:cxn ang="0">
                  <a:pos x="532" y="445"/>
                </a:cxn>
                <a:cxn ang="0">
                  <a:pos x="471" y="459"/>
                </a:cxn>
                <a:cxn ang="0">
                  <a:pos x="411" y="458"/>
                </a:cxn>
                <a:cxn ang="0">
                  <a:pos x="350" y="458"/>
                </a:cxn>
                <a:cxn ang="0">
                  <a:pos x="291" y="450"/>
                </a:cxn>
                <a:cxn ang="0">
                  <a:pos x="244" y="436"/>
                </a:cxn>
                <a:cxn ang="0">
                  <a:pos x="192" y="415"/>
                </a:cxn>
                <a:cxn ang="0">
                  <a:pos x="145" y="394"/>
                </a:cxn>
                <a:cxn ang="0">
                  <a:pos x="100" y="373"/>
                </a:cxn>
                <a:cxn ang="0">
                  <a:pos x="60" y="347"/>
                </a:cxn>
                <a:cxn ang="0">
                  <a:pos x="0" y="294"/>
                </a:cxn>
                <a:cxn ang="0">
                  <a:pos x="0" y="0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878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/>
              <a:ahLst/>
              <a:cxnLst>
                <a:cxn ang="0">
                  <a:pos x="75" y="0"/>
                </a:cxn>
                <a:cxn ang="0">
                  <a:pos x="0" y="25"/>
                </a:cxn>
                <a:cxn ang="0">
                  <a:pos x="3" y="26"/>
                </a:cxn>
                <a:cxn ang="0">
                  <a:pos x="14" y="29"/>
                </a:cxn>
                <a:cxn ang="0">
                  <a:pos x="29" y="36"/>
                </a:cxn>
                <a:cxn ang="0">
                  <a:pos x="46" y="47"/>
                </a:cxn>
                <a:cxn ang="0">
                  <a:pos x="66" y="62"/>
                </a:cxn>
                <a:cxn ang="0">
                  <a:pos x="84" y="80"/>
                </a:cxn>
                <a:cxn ang="0">
                  <a:pos x="102" y="103"/>
                </a:cxn>
                <a:cxn ang="0">
                  <a:pos x="116" y="132"/>
                </a:cxn>
                <a:cxn ang="0">
                  <a:pos x="117" y="120"/>
                </a:cxn>
                <a:cxn ang="0">
                  <a:pos x="115" y="107"/>
                </a:cxn>
                <a:cxn ang="0">
                  <a:pos x="108" y="90"/>
                </a:cxn>
                <a:cxn ang="0">
                  <a:pos x="99" y="74"/>
                </a:cxn>
                <a:cxn ang="0">
                  <a:pos x="89" y="58"/>
                </a:cxn>
                <a:cxn ang="0">
                  <a:pos x="78" y="45"/>
                </a:cxn>
                <a:cxn ang="0">
                  <a:pos x="67" y="36"/>
                </a:cxn>
                <a:cxn ang="0">
                  <a:pos x="58" y="32"/>
                </a:cxn>
                <a:cxn ang="0">
                  <a:pos x="69" y="29"/>
                </a:cxn>
                <a:cxn ang="0">
                  <a:pos x="79" y="28"/>
                </a:cxn>
                <a:cxn ang="0">
                  <a:pos x="89" y="26"/>
                </a:cxn>
                <a:cxn ang="0">
                  <a:pos x="98" y="25"/>
                </a:cxn>
                <a:cxn ang="0">
                  <a:pos x="105" y="24"/>
                </a:cxn>
                <a:cxn ang="0">
                  <a:pos x="109" y="22"/>
                </a:cxn>
                <a:cxn ang="0">
                  <a:pos x="113" y="21"/>
                </a:cxn>
                <a:cxn ang="0">
                  <a:pos x="114" y="21"/>
                </a:cxn>
                <a:cxn ang="0">
                  <a:pos x="75" y="0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879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23" y="0"/>
                </a:cxn>
                <a:cxn ang="0">
                  <a:pos x="16" y="4"/>
                </a:cxn>
                <a:cxn ang="0">
                  <a:pos x="9" y="9"/>
                </a:cxn>
                <a:cxn ang="0">
                  <a:pos x="4" y="19"/>
                </a:cxn>
                <a:cxn ang="0">
                  <a:pos x="1" y="30"/>
                </a:cxn>
                <a:cxn ang="0">
                  <a:pos x="0" y="44"/>
                </a:cxn>
                <a:cxn ang="0">
                  <a:pos x="3" y="60"/>
                </a:cxn>
                <a:cxn ang="0">
                  <a:pos x="11" y="77"/>
                </a:cxn>
                <a:cxn ang="0">
                  <a:pos x="15" y="53"/>
                </a:cxn>
                <a:cxn ang="0">
                  <a:pos x="19" y="37"/>
                </a:cxn>
                <a:cxn ang="0">
                  <a:pos x="23" y="22"/>
                </a:cxn>
                <a:cxn ang="0">
                  <a:pos x="29" y="0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880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/>
              <a:ahLst/>
              <a:cxnLst>
                <a:cxn ang="0">
                  <a:pos x="784" y="1047"/>
                </a:cxn>
                <a:cxn ang="0">
                  <a:pos x="692" y="1011"/>
                </a:cxn>
                <a:cxn ang="0">
                  <a:pos x="607" y="945"/>
                </a:cxn>
                <a:cxn ang="0">
                  <a:pos x="517" y="861"/>
                </a:cxn>
                <a:cxn ang="0">
                  <a:pos x="432" y="776"/>
                </a:cxn>
                <a:cxn ang="0">
                  <a:pos x="350" y="677"/>
                </a:cxn>
                <a:cxn ang="0">
                  <a:pos x="266" y="563"/>
                </a:cxn>
                <a:cxn ang="0">
                  <a:pos x="188" y="447"/>
                </a:cxn>
                <a:cxn ang="0">
                  <a:pos x="122" y="325"/>
                </a:cxn>
                <a:cxn ang="0">
                  <a:pos x="65" y="211"/>
                </a:cxn>
                <a:cxn ang="0">
                  <a:pos x="21" y="101"/>
                </a:cxn>
                <a:cxn ang="0">
                  <a:pos x="0" y="0"/>
                </a:cxn>
                <a:cxn ang="0">
                  <a:pos x="109" y="217"/>
                </a:cxn>
                <a:cxn ang="0">
                  <a:pos x="209" y="378"/>
                </a:cxn>
                <a:cxn ang="0">
                  <a:pos x="294" y="500"/>
                </a:cxn>
                <a:cxn ang="0">
                  <a:pos x="373" y="590"/>
                </a:cxn>
                <a:cxn ang="0">
                  <a:pos x="441" y="661"/>
                </a:cxn>
                <a:cxn ang="0">
                  <a:pos x="506" y="713"/>
                </a:cxn>
                <a:cxn ang="0">
                  <a:pos x="564" y="754"/>
                </a:cxn>
                <a:cxn ang="0">
                  <a:pos x="620" y="801"/>
                </a:cxn>
                <a:cxn ang="0">
                  <a:pos x="754" y="899"/>
                </a:cxn>
                <a:cxn ang="0">
                  <a:pos x="925" y="977"/>
                </a:cxn>
                <a:cxn ang="0">
                  <a:pos x="1108" y="1047"/>
                </a:cxn>
                <a:cxn ang="0">
                  <a:pos x="784" y="10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6881" name="Group 17"/>
            <p:cNvGrpSpPr>
              <a:grpSpLocks/>
            </p:cNvGrpSpPr>
            <p:nvPr userDrawn="1"/>
          </p:nvGrpSpPr>
          <p:grpSpPr bwMode="auto">
            <a:xfrm rot="3220060">
              <a:off x="2631" y="754"/>
              <a:ext cx="569" cy="637"/>
              <a:chOff x="1727" y="866"/>
              <a:chExt cx="129" cy="157"/>
            </a:xfrm>
          </p:grpSpPr>
          <p:sp>
            <p:nvSpPr>
              <p:cNvPr id="36882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883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884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6885" name="Group 21"/>
            <p:cNvGrpSpPr>
              <a:grpSpLocks/>
            </p:cNvGrpSpPr>
            <p:nvPr userDrawn="1"/>
          </p:nvGrpSpPr>
          <p:grpSpPr bwMode="auto">
            <a:xfrm rot="-6691250">
              <a:off x="3637" y="132"/>
              <a:ext cx="356" cy="607"/>
              <a:chOff x="1727" y="866"/>
              <a:chExt cx="129" cy="157"/>
            </a:xfrm>
          </p:grpSpPr>
          <p:sp>
            <p:nvSpPr>
              <p:cNvPr id="36886" name="Freeform 22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887" name="Freeform 23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888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6889" name="Group 25"/>
            <p:cNvGrpSpPr>
              <a:grpSpLocks/>
            </p:cNvGrpSpPr>
            <p:nvPr userDrawn="1"/>
          </p:nvGrpSpPr>
          <p:grpSpPr bwMode="auto">
            <a:xfrm rot="-13075160">
              <a:off x="668" y="3321"/>
              <a:ext cx="501" cy="502"/>
              <a:chOff x="1727" y="866"/>
              <a:chExt cx="129" cy="157"/>
            </a:xfrm>
          </p:grpSpPr>
          <p:sp>
            <p:nvSpPr>
              <p:cNvPr id="36890" name="Freeform 26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891" name="Freeform 27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892" name="Freeform 28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6893" name="Group 29"/>
            <p:cNvGrpSpPr>
              <a:grpSpLocks/>
            </p:cNvGrpSpPr>
            <p:nvPr userDrawn="1"/>
          </p:nvGrpSpPr>
          <p:grpSpPr bwMode="auto">
            <a:xfrm rot="4106450" flipH="1">
              <a:off x="393" y="262"/>
              <a:ext cx="709" cy="892"/>
              <a:chOff x="1727" y="866"/>
              <a:chExt cx="129" cy="157"/>
            </a:xfrm>
          </p:grpSpPr>
          <p:sp>
            <p:nvSpPr>
              <p:cNvPr id="36894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895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896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6897" name="Group 33"/>
            <p:cNvGrpSpPr>
              <a:grpSpLocks/>
            </p:cNvGrpSpPr>
            <p:nvPr userDrawn="1"/>
          </p:nvGrpSpPr>
          <p:grpSpPr bwMode="auto">
            <a:xfrm rot="10015322" flipH="1">
              <a:off x="4625" y="2382"/>
              <a:ext cx="709" cy="892"/>
              <a:chOff x="1727" y="866"/>
              <a:chExt cx="129" cy="157"/>
            </a:xfrm>
          </p:grpSpPr>
          <p:sp>
            <p:nvSpPr>
              <p:cNvPr id="36898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899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900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6901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107"/>
                </a:cxn>
                <a:cxn ang="0">
                  <a:pos x="37" y="262"/>
                </a:cxn>
                <a:cxn ang="0">
                  <a:pos x="83" y="410"/>
                </a:cxn>
                <a:cxn ang="0">
                  <a:pos x="149" y="546"/>
                </a:cxn>
                <a:cxn ang="0">
                  <a:pos x="237" y="666"/>
                </a:cxn>
                <a:cxn ang="0">
                  <a:pos x="338" y="764"/>
                </a:cxn>
                <a:cxn ang="0">
                  <a:pos x="450" y="838"/>
                </a:cxn>
                <a:cxn ang="0">
                  <a:pos x="579" y="879"/>
                </a:cxn>
                <a:cxn ang="0">
                  <a:pos x="714" y="886"/>
                </a:cxn>
                <a:cxn ang="0">
                  <a:pos x="862" y="851"/>
                </a:cxn>
                <a:cxn ang="0">
                  <a:pos x="784" y="856"/>
                </a:cxn>
                <a:cxn ang="0">
                  <a:pos x="700" y="835"/>
                </a:cxn>
                <a:cxn ang="0">
                  <a:pos x="621" y="794"/>
                </a:cxn>
                <a:cxn ang="0">
                  <a:pos x="542" y="728"/>
                </a:cxn>
                <a:cxn ang="0">
                  <a:pos x="466" y="649"/>
                </a:cxn>
                <a:cxn ang="0">
                  <a:pos x="397" y="557"/>
                </a:cxn>
                <a:cxn ang="0">
                  <a:pos x="334" y="454"/>
                </a:cxn>
                <a:cxn ang="0">
                  <a:pos x="279" y="339"/>
                </a:cxn>
                <a:cxn ang="0">
                  <a:pos x="238" y="225"/>
                </a:cxn>
                <a:cxn ang="0">
                  <a:pos x="205" y="105"/>
                </a:cxn>
                <a:cxn ang="0">
                  <a:pos x="184" y="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902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903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904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905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/>
              <a:ahLst/>
              <a:cxnLst>
                <a:cxn ang="0">
                  <a:pos x="124" y="0"/>
                </a:cxn>
                <a:cxn ang="0">
                  <a:pos x="113" y="9"/>
                </a:cxn>
                <a:cxn ang="0">
                  <a:pos x="99" y="25"/>
                </a:cxn>
                <a:cxn ang="0">
                  <a:pos x="81" y="41"/>
                </a:cxn>
                <a:cxn ang="0">
                  <a:pos x="63" y="54"/>
                </a:cxn>
                <a:cxn ang="0">
                  <a:pos x="41" y="66"/>
                </a:cxn>
                <a:cxn ang="0">
                  <a:pos x="22" y="74"/>
                </a:cxn>
                <a:cxn ang="0">
                  <a:pos x="0" y="75"/>
                </a:cxn>
                <a:cxn ang="0">
                  <a:pos x="10" y="96"/>
                </a:cxn>
                <a:cxn ang="0">
                  <a:pos x="23" y="113"/>
                </a:cxn>
                <a:cxn ang="0">
                  <a:pos x="41" y="121"/>
                </a:cxn>
                <a:cxn ang="0">
                  <a:pos x="60" y="121"/>
                </a:cxn>
                <a:cxn ang="0">
                  <a:pos x="83" y="111"/>
                </a:cxn>
                <a:cxn ang="0">
                  <a:pos x="101" y="88"/>
                </a:cxn>
                <a:cxn ang="0">
                  <a:pos x="116" y="53"/>
                </a:cxn>
                <a:cxn ang="0">
                  <a:pos x="124" y="0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906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6"/>
                </a:cxn>
                <a:cxn ang="0">
                  <a:pos x="16" y="14"/>
                </a:cxn>
                <a:cxn ang="0">
                  <a:pos x="28" y="24"/>
                </a:cxn>
                <a:cxn ang="0">
                  <a:pos x="41" y="37"/>
                </a:cxn>
                <a:cxn ang="0">
                  <a:pos x="58" y="53"/>
                </a:cxn>
                <a:cxn ang="0">
                  <a:pos x="73" y="70"/>
                </a:cxn>
                <a:cxn ang="0">
                  <a:pos x="88" y="90"/>
                </a:cxn>
                <a:cxn ang="0">
                  <a:pos x="100" y="113"/>
                </a:cxn>
                <a:cxn ang="0">
                  <a:pos x="112" y="137"/>
                </a:cxn>
                <a:cxn ang="0">
                  <a:pos x="120" y="165"/>
                </a:cxn>
                <a:cxn ang="0">
                  <a:pos x="124" y="196"/>
                </a:cxn>
                <a:cxn ang="0">
                  <a:pos x="126" y="228"/>
                </a:cxn>
                <a:cxn ang="0">
                  <a:pos x="120" y="264"/>
                </a:cxn>
                <a:cxn ang="0">
                  <a:pos x="109" y="302"/>
                </a:cxn>
                <a:cxn ang="0">
                  <a:pos x="92" y="342"/>
                </a:cxn>
                <a:cxn ang="0">
                  <a:pos x="67" y="386"/>
                </a:cxn>
                <a:cxn ang="0">
                  <a:pos x="39" y="436"/>
                </a:cxn>
                <a:cxn ang="0">
                  <a:pos x="21" y="482"/>
                </a:cxn>
                <a:cxn ang="0">
                  <a:pos x="10" y="525"/>
                </a:cxn>
                <a:cxn ang="0">
                  <a:pos x="6" y="566"/>
                </a:cxn>
                <a:cxn ang="0">
                  <a:pos x="6" y="605"/>
                </a:cxn>
                <a:cxn ang="0">
                  <a:pos x="8" y="641"/>
                </a:cxn>
                <a:cxn ang="0">
                  <a:pos x="12" y="673"/>
                </a:cxn>
                <a:cxn ang="0">
                  <a:pos x="14" y="704"/>
                </a:cxn>
                <a:cxn ang="0">
                  <a:pos x="41" y="688"/>
                </a:cxn>
                <a:cxn ang="0">
                  <a:pos x="39" y="680"/>
                </a:cxn>
                <a:cxn ang="0">
                  <a:pos x="36" y="657"/>
                </a:cxn>
                <a:cxn ang="0">
                  <a:pos x="33" y="622"/>
                </a:cxn>
                <a:cxn ang="0">
                  <a:pos x="35" y="575"/>
                </a:cxn>
                <a:cxn ang="0">
                  <a:pos x="41" y="519"/>
                </a:cxn>
                <a:cxn ang="0">
                  <a:pos x="58" y="455"/>
                </a:cxn>
                <a:cxn ang="0">
                  <a:pos x="86" y="386"/>
                </a:cxn>
                <a:cxn ang="0">
                  <a:pos x="129" y="313"/>
                </a:cxn>
                <a:cxn ang="0">
                  <a:pos x="143" y="279"/>
                </a:cxn>
                <a:cxn ang="0">
                  <a:pos x="149" y="235"/>
                </a:cxn>
                <a:cxn ang="0">
                  <a:pos x="144" y="184"/>
                </a:cxn>
                <a:cxn ang="0">
                  <a:pos x="131" y="134"/>
                </a:cxn>
                <a:cxn ang="0">
                  <a:pos x="109" y="85"/>
                </a:cxn>
                <a:cxn ang="0">
                  <a:pos x="81" y="44"/>
                </a:cxn>
                <a:cxn ang="0">
                  <a:pos x="44" y="14"/>
                </a:cxn>
                <a:cxn ang="0">
                  <a:pos x="0" y="0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907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" y="12"/>
                </a:cxn>
                <a:cxn ang="0">
                  <a:pos x="0" y="132"/>
                </a:cxn>
                <a:cxn ang="0">
                  <a:pos x="0" y="0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6908" name="Rectangle 4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850C0FFB-8BD1-45F6-843D-5E1CCC49718D}" type="datetimeFigureOut">
              <a:rPr lang="ru-RU"/>
              <a:pPr/>
              <a:t>14.02.2012</a:t>
            </a:fld>
            <a:endParaRPr lang="ru-RU"/>
          </a:p>
        </p:txBody>
      </p:sp>
      <p:sp>
        <p:nvSpPr>
          <p:cNvPr id="36909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6910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B6D6A1C-858E-47D5-BB3B-5B0AD6449E8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36911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</p:spPr>
        <p:txBody>
          <a:bodyPr/>
          <a:lstStyle>
            <a:lvl1pPr>
              <a:defRPr sz="52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6912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</p:spTree>
  </p:cSld>
  <p:clrMapOvr>
    <a:masterClrMapping/>
  </p:clrMapOvr>
  <p:transition>
    <p:cut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79E06C-427E-4F0C-89B1-5E5665F552C1}" type="datetimeFigureOut">
              <a:rPr lang="ru-RU"/>
              <a:pPr/>
              <a:t>14.02.2012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39A4E4-946F-41C4-B221-D598621F662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852FFA-2EB1-45DC-8E1F-52ED93DD8358}" type="datetimeFigureOut">
              <a:rPr lang="ru-RU"/>
              <a:pPr/>
              <a:t>14.02.2012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D34602-2F99-440F-941A-30790722C06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D9F113-4DCF-4E12-A34F-DE8CCD8B05FB}" type="datetimeFigureOut">
              <a:rPr lang="ru-RU"/>
              <a:pPr/>
              <a:t>14.02.2012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D1FCC3-7B05-4133-B17A-B7E4B6A757C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D6A98DB-9D9D-4FE8-825A-9C8903662DB4}" type="datetimeFigureOut">
              <a:rPr lang="ru-RU"/>
              <a:pPr/>
              <a:t>14.02.2012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9DD0AC-9E50-4AA7-A2E5-B9B754CE206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025C13-B709-4FB2-AD2E-966F79BD92BE}" type="datetimeFigureOut">
              <a:rPr lang="ru-RU"/>
              <a:pPr/>
              <a:t>14.02.2012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7A2289-1453-4229-9C19-7BC2F23FE4A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A6E1C1-9895-48B6-8821-18EAF22AB02F}" type="datetimeFigureOut">
              <a:rPr lang="ru-RU"/>
              <a:pPr/>
              <a:t>14.02.2012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EF2166-B44B-49AB-A2FF-4CE0C4FE499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9CCA49-B512-4E2E-8AE3-6C6CD6146807}" type="datetimeFigureOut">
              <a:rPr lang="ru-RU"/>
              <a:pPr/>
              <a:t>14.02.2012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77671B-92DF-486D-A27A-D9D6C0B2620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8567D96-C415-4C8E-AACD-BC20E39054F2}" type="datetimeFigureOut">
              <a:rPr lang="ru-RU"/>
              <a:pPr/>
              <a:t>14.02.2012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E174B3-A0C9-4909-A037-1EA4523C3EA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53241CF-2519-41D0-8711-9D7E82526189}" type="datetimeFigureOut">
              <a:rPr lang="ru-RU"/>
              <a:pPr/>
              <a:t>14.02.2012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4BC5EE-61A3-4858-9035-1DCF8225A28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4524DF-8692-4243-ADD4-767A320B1CBB}" type="datetimeFigureOut">
              <a:rPr lang="ru-RU"/>
              <a:pPr/>
              <a:t>14.02.2012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64B4AF-6503-4A3B-8472-5E568ED21CD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FF"/>
            </a:gs>
            <a:gs pos="50000">
              <a:srgbClr val="FFFFCC"/>
            </a:gs>
            <a:gs pos="100000">
              <a:srgbClr val="FFCC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2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35843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/>
              <a:ahLst/>
              <a:cxnLst>
                <a:cxn ang="0">
                  <a:pos x="5" y="32"/>
                </a:cxn>
                <a:cxn ang="0">
                  <a:pos x="189" y="26"/>
                </a:cxn>
                <a:cxn ang="0">
                  <a:pos x="309" y="66"/>
                </a:cxn>
                <a:cxn ang="0">
                  <a:pos x="357" y="98"/>
                </a:cxn>
                <a:cxn ang="0">
                  <a:pos x="413" y="162"/>
                </a:cxn>
                <a:cxn ang="0">
                  <a:pos x="437" y="250"/>
                </a:cxn>
                <a:cxn ang="0">
                  <a:pos x="397" y="530"/>
                </a:cxn>
                <a:cxn ang="0">
                  <a:pos x="341" y="634"/>
                </a:cxn>
                <a:cxn ang="0">
                  <a:pos x="173" y="714"/>
                </a:cxn>
                <a:cxn ang="0">
                  <a:pos x="77" y="730"/>
                </a:cxn>
                <a:cxn ang="0">
                  <a:pos x="69" y="802"/>
                </a:cxn>
                <a:cxn ang="0">
                  <a:pos x="7" y="788"/>
                </a:cxn>
                <a:cxn ang="0">
                  <a:pos x="5" y="751"/>
                </a:cxn>
                <a:cxn ang="0">
                  <a:pos x="37" y="722"/>
                </a:cxn>
                <a:cxn ang="0">
                  <a:pos x="5" y="670"/>
                </a:cxn>
                <a:cxn ang="0">
                  <a:pos x="5" y="32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35844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35845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846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847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5848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/>
              <a:ahLst/>
              <a:cxnLst>
                <a:cxn ang="0">
                  <a:pos x="14" y="416"/>
                </a:cxn>
                <a:cxn ang="0">
                  <a:pos x="14" y="272"/>
                </a:cxn>
                <a:cxn ang="0">
                  <a:pos x="102" y="144"/>
                </a:cxn>
                <a:cxn ang="0">
                  <a:pos x="150" y="96"/>
                </a:cxn>
                <a:cxn ang="0">
                  <a:pos x="198" y="64"/>
                </a:cxn>
                <a:cxn ang="0">
                  <a:pos x="350" y="0"/>
                </a:cxn>
                <a:cxn ang="0">
                  <a:pos x="534" y="8"/>
                </a:cxn>
                <a:cxn ang="0">
                  <a:pos x="662" y="96"/>
                </a:cxn>
                <a:cxn ang="0">
                  <a:pos x="710" y="200"/>
                </a:cxn>
                <a:cxn ang="0">
                  <a:pos x="702" y="400"/>
                </a:cxn>
                <a:cxn ang="0">
                  <a:pos x="678" y="448"/>
                </a:cxn>
                <a:cxn ang="0">
                  <a:pos x="550" y="632"/>
                </a:cxn>
                <a:cxn ang="0">
                  <a:pos x="518" y="656"/>
                </a:cxn>
                <a:cxn ang="0">
                  <a:pos x="470" y="664"/>
                </a:cxn>
                <a:cxn ang="0">
                  <a:pos x="518" y="680"/>
                </a:cxn>
                <a:cxn ang="0">
                  <a:pos x="566" y="696"/>
                </a:cxn>
                <a:cxn ang="0">
                  <a:pos x="574" y="720"/>
                </a:cxn>
                <a:cxn ang="0">
                  <a:pos x="526" y="736"/>
                </a:cxn>
                <a:cxn ang="0">
                  <a:pos x="502" y="752"/>
                </a:cxn>
                <a:cxn ang="0">
                  <a:pos x="454" y="768"/>
                </a:cxn>
                <a:cxn ang="0">
                  <a:pos x="438" y="712"/>
                </a:cxn>
                <a:cxn ang="0">
                  <a:pos x="246" y="688"/>
                </a:cxn>
                <a:cxn ang="0">
                  <a:pos x="134" y="648"/>
                </a:cxn>
                <a:cxn ang="0">
                  <a:pos x="110" y="624"/>
                </a:cxn>
                <a:cxn ang="0">
                  <a:pos x="78" y="576"/>
                </a:cxn>
                <a:cxn ang="0">
                  <a:pos x="54" y="464"/>
                </a:cxn>
                <a:cxn ang="0">
                  <a:pos x="30" y="408"/>
                </a:cxn>
                <a:cxn ang="0">
                  <a:pos x="22" y="384"/>
                </a:cxn>
                <a:cxn ang="0">
                  <a:pos x="14" y="416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35849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35850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/>
                <a:ahLst/>
                <a:cxnLst>
                  <a:cxn ang="0">
                    <a:pos x="46" y="210"/>
                  </a:cxn>
                  <a:cxn ang="0">
                    <a:pos x="37" y="198"/>
                  </a:cxn>
                  <a:cxn ang="0">
                    <a:pos x="26" y="181"/>
                  </a:cxn>
                  <a:cxn ang="0">
                    <a:pos x="15" y="159"/>
                  </a:cxn>
                  <a:cxn ang="0">
                    <a:pos x="5" y="135"/>
                  </a:cxn>
                  <a:cxn ang="0">
                    <a:pos x="0" y="109"/>
                  </a:cxn>
                  <a:cxn ang="0">
                    <a:pos x="1" y="82"/>
                  </a:cxn>
                  <a:cxn ang="0">
                    <a:pos x="9" y="57"/>
                  </a:cxn>
                  <a:cxn ang="0">
                    <a:pos x="27" y="35"/>
                  </a:cxn>
                  <a:cxn ang="0">
                    <a:pos x="45" y="22"/>
                  </a:cxn>
                  <a:cxn ang="0">
                    <a:pos x="60" y="12"/>
                  </a:cxn>
                  <a:cxn ang="0">
                    <a:pos x="72" y="7"/>
                  </a:cxn>
                  <a:cxn ang="0">
                    <a:pos x="81" y="5"/>
                  </a:cxn>
                  <a:cxn ang="0">
                    <a:pos x="88" y="5"/>
                  </a:cxn>
                  <a:cxn ang="0">
                    <a:pos x="104" y="0"/>
                  </a:cxn>
                  <a:cxn ang="0">
                    <a:pos x="148" y="8"/>
                  </a:cxn>
                  <a:cxn ang="0">
                    <a:pos x="160" y="12"/>
                  </a:cxn>
                  <a:cxn ang="0">
                    <a:pos x="172" y="15"/>
                  </a:cxn>
                  <a:cxn ang="0">
                    <a:pos x="182" y="19"/>
                  </a:cxn>
                  <a:cxn ang="0">
                    <a:pos x="190" y="23"/>
                  </a:cxn>
                  <a:cxn ang="0">
                    <a:pos x="198" y="27"/>
                  </a:cxn>
                  <a:cxn ang="0">
                    <a:pos x="205" y="32"/>
                  </a:cxn>
                  <a:cxn ang="0">
                    <a:pos x="211" y="38"/>
                  </a:cxn>
                  <a:cxn ang="0">
                    <a:pos x="217" y="45"/>
                  </a:cxn>
                  <a:cxn ang="0">
                    <a:pos x="205" y="40"/>
                  </a:cxn>
                  <a:cxn ang="0">
                    <a:pos x="194" y="36"/>
                  </a:cxn>
                  <a:cxn ang="0">
                    <a:pos x="183" y="33"/>
                  </a:cxn>
                  <a:cxn ang="0">
                    <a:pos x="172" y="30"/>
                  </a:cxn>
                  <a:cxn ang="0">
                    <a:pos x="163" y="27"/>
                  </a:cxn>
                  <a:cxn ang="0">
                    <a:pos x="153" y="26"/>
                  </a:cxn>
                  <a:cxn ang="0">
                    <a:pos x="143" y="24"/>
                  </a:cxn>
                  <a:cxn ang="0">
                    <a:pos x="134" y="24"/>
                  </a:cxn>
                  <a:cxn ang="0">
                    <a:pos x="125" y="24"/>
                  </a:cxn>
                  <a:cxn ang="0">
                    <a:pos x="116" y="25"/>
                  </a:cxn>
                  <a:cxn ang="0">
                    <a:pos x="107" y="27"/>
                  </a:cxn>
                  <a:cxn ang="0">
                    <a:pos x="99" y="29"/>
                  </a:cxn>
                  <a:cxn ang="0">
                    <a:pos x="91" y="33"/>
                  </a:cxn>
                  <a:cxn ang="0">
                    <a:pos x="82" y="36"/>
                  </a:cxn>
                  <a:cxn ang="0">
                    <a:pos x="74" y="41"/>
                  </a:cxn>
                  <a:cxn ang="0">
                    <a:pos x="66" y="46"/>
                  </a:cxn>
                  <a:cxn ang="0">
                    <a:pos x="52" y="61"/>
                  </a:cxn>
                  <a:cxn ang="0">
                    <a:pos x="42" y="80"/>
                  </a:cxn>
                  <a:cxn ang="0">
                    <a:pos x="37" y="103"/>
                  </a:cxn>
                  <a:cxn ang="0">
                    <a:pos x="35" y="126"/>
                  </a:cxn>
                  <a:cxn ang="0">
                    <a:pos x="35" y="151"/>
                  </a:cxn>
                  <a:cxn ang="0">
                    <a:pos x="38" y="174"/>
                  </a:cxn>
                  <a:cxn ang="0">
                    <a:pos x="41" y="194"/>
                  </a:cxn>
                  <a:cxn ang="0">
                    <a:pos x="46" y="210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851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/>
                <a:ahLst/>
                <a:cxnLst>
                  <a:cxn ang="0">
                    <a:pos x="109" y="0"/>
                  </a:cxn>
                  <a:cxn ang="0">
                    <a:pos x="112" y="2"/>
                  </a:cxn>
                  <a:cxn ang="0">
                    <a:pos x="118" y="8"/>
                  </a:cxn>
                  <a:cxn ang="0">
                    <a:pos x="127" y="18"/>
                  </a:cxn>
                  <a:cxn ang="0">
                    <a:pos x="137" y="33"/>
                  </a:cxn>
                  <a:cxn ang="0">
                    <a:pos x="145" y="52"/>
                  </a:cxn>
                  <a:cxn ang="0">
                    <a:pos x="150" y="76"/>
                  </a:cxn>
                  <a:cxn ang="0">
                    <a:pos x="150" y="105"/>
                  </a:cxn>
                  <a:cxn ang="0">
                    <a:pos x="144" y="139"/>
                  </a:cxn>
                  <a:cxn ang="0">
                    <a:pos x="140" y="149"/>
                  </a:cxn>
                  <a:cxn ang="0">
                    <a:pos x="136" y="157"/>
                  </a:cxn>
                  <a:cxn ang="0">
                    <a:pos x="131" y="165"/>
                  </a:cxn>
                  <a:cxn ang="0">
                    <a:pos x="125" y="173"/>
                  </a:cxn>
                  <a:cxn ang="0">
                    <a:pos x="117" y="180"/>
                  </a:cxn>
                  <a:cxn ang="0">
                    <a:pos x="110" y="185"/>
                  </a:cxn>
                  <a:cxn ang="0">
                    <a:pos x="102" y="191"/>
                  </a:cxn>
                  <a:cxn ang="0">
                    <a:pos x="92" y="195"/>
                  </a:cxn>
                  <a:cxn ang="0">
                    <a:pos x="82" y="197"/>
                  </a:cxn>
                  <a:cxn ang="0">
                    <a:pos x="72" y="200"/>
                  </a:cxn>
                  <a:cxn ang="0">
                    <a:pos x="61" y="201"/>
                  </a:cxn>
                  <a:cxn ang="0">
                    <a:pos x="49" y="201"/>
                  </a:cxn>
                  <a:cxn ang="0">
                    <a:pos x="37" y="200"/>
                  </a:cxn>
                  <a:cxn ang="0">
                    <a:pos x="25" y="197"/>
                  </a:cxn>
                  <a:cxn ang="0">
                    <a:pos x="12" y="193"/>
                  </a:cxn>
                  <a:cxn ang="0">
                    <a:pos x="0" y="188"/>
                  </a:cxn>
                  <a:cxn ang="0">
                    <a:pos x="11" y="195"/>
                  </a:cxn>
                  <a:cxn ang="0">
                    <a:pos x="22" y="200"/>
                  </a:cxn>
                  <a:cxn ang="0">
                    <a:pos x="33" y="205"/>
                  </a:cxn>
                  <a:cxn ang="0">
                    <a:pos x="43" y="208"/>
                  </a:cxn>
                  <a:cxn ang="0">
                    <a:pos x="53" y="211"/>
                  </a:cxn>
                  <a:cxn ang="0">
                    <a:pos x="63" y="212"/>
                  </a:cxn>
                  <a:cxn ang="0">
                    <a:pos x="73" y="213"/>
                  </a:cxn>
                  <a:cxn ang="0">
                    <a:pos x="83" y="213"/>
                  </a:cxn>
                  <a:cxn ang="0">
                    <a:pos x="91" y="212"/>
                  </a:cxn>
                  <a:cxn ang="0">
                    <a:pos x="100" y="210"/>
                  </a:cxn>
                  <a:cxn ang="0">
                    <a:pos x="108" y="208"/>
                  </a:cxn>
                  <a:cxn ang="0">
                    <a:pos x="116" y="206"/>
                  </a:cxn>
                  <a:cxn ang="0">
                    <a:pos x="123" y="203"/>
                  </a:cxn>
                  <a:cxn ang="0">
                    <a:pos x="130" y="199"/>
                  </a:cxn>
                  <a:cxn ang="0">
                    <a:pos x="136" y="195"/>
                  </a:cxn>
                  <a:cxn ang="0">
                    <a:pos x="142" y="191"/>
                  </a:cxn>
                  <a:cxn ang="0">
                    <a:pos x="158" y="176"/>
                  </a:cxn>
                  <a:cxn ang="0">
                    <a:pos x="169" y="161"/>
                  </a:cxn>
                  <a:cxn ang="0">
                    <a:pos x="176" y="144"/>
                  </a:cxn>
                  <a:cxn ang="0">
                    <a:pos x="179" y="128"/>
                  </a:cxn>
                  <a:cxn ang="0">
                    <a:pos x="181" y="111"/>
                  </a:cxn>
                  <a:cxn ang="0">
                    <a:pos x="181" y="95"/>
                  </a:cxn>
                  <a:cxn ang="0">
                    <a:pos x="182" y="79"/>
                  </a:cxn>
                  <a:cxn ang="0">
                    <a:pos x="173" y="46"/>
                  </a:cxn>
                  <a:cxn ang="0">
                    <a:pos x="156" y="21"/>
                  </a:cxn>
                  <a:cxn ang="0">
                    <a:pos x="151" y="18"/>
                  </a:cxn>
                  <a:cxn ang="0">
                    <a:pos x="147" y="15"/>
                  </a:cxn>
                  <a:cxn ang="0">
                    <a:pos x="142" y="13"/>
                  </a:cxn>
                  <a:cxn ang="0">
                    <a:pos x="138" y="11"/>
                  </a:cxn>
                  <a:cxn ang="0">
                    <a:pos x="132" y="9"/>
                  </a:cxn>
                  <a:cxn ang="0">
                    <a:pos x="126" y="6"/>
                  </a:cxn>
                  <a:cxn ang="0">
                    <a:pos x="119" y="3"/>
                  </a:cxn>
                  <a:cxn ang="0">
                    <a:pos x="109" y="0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852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/>
                <a:ahLst/>
                <a:cxnLst>
                  <a:cxn ang="0">
                    <a:pos x="94" y="0"/>
                  </a:cxn>
                  <a:cxn ang="0">
                    <a:pos x="105" y="9"/>
                  </a:cxn>
                  <a:cxn ang="0">
                    <a:pos x="115" y="27"/>
                  </a:cxn>
                  <a:cxn ang="0">
                    <a:pos x="123" y="50"/>
                  </a:cxn>
                  <a:cxn ang="0">
                    <a:pos x="128" y="78"/>
                  </a:cxn>
                  <a:cxn ang="0">
                    <a:pos x="127" y="111"/>
                  </a:cxn>
                  <a:cxn ang="0">
                    <a:pos x="116" y="145"/>
                  </a:cxn>
                  <a:cxn ang="0">
                    <a:pos x="94" y="181"/>
                  </a:cxn>
                  <a:cxn ang="0">
                    <a:pos x="60" y="217"/>
                  </a:cxn>
                  <a:cxn ang="0">
                    <a:pos x="49" y="213"/>
                  </a:cxn>
                  <a:cxn ang="0">
                    <a:pos x="38" y="210"/>
                  </a:cxn>
                  <a:cxn ang="0">
                    <a:pos x="26" y="205"/>
                  </a:cxn>
                  <a:cxn ang="0">
                    <a:pos x="16" y="201"/>
                  </a:cxn>
                  <a:cxn ang="0">
                    <a:pos x="8" y="196"/>
                  </a:cxn>
                  <a:cxn ang="0">
                    <a:pos x="2" y="190"/>
                  </a:cxn>
                  <a:cxn ang="0">
                    <a:pos x="0" y="183"/>
                  </a:cxn>
                  <a:cxn ang="0">
                    <a:pos x="1" y="178"/>
                  </a:cxn>
                  <a:cxn ang="0">
                    <a:pos x="13" y="171"/>
                  </a:cxn>
                  <a:cxn ang="0">
                    <a:pos x="29" y="161"/>
                  </a:cxn>
                  <a:cxn ang="0">
                    <a:pos x="46" y="150"/>
                  </a:cxn>
                  <a:cxn ang="0">
                    <a:pos x="63" y="134"/>
                  </a:cxn>
                  <a:cxn ang="0">
                    <a:pos x="79" y="112"/>
                  </a:cxn>
                  <a:cxn ang="0">
                    <a:pos x="91" y="83"/>
                  </a:cxn>
                  <a:cxn ang="0">
                    <a:pos x="97" y="46"/>
                  </a:cxn>
                  <a:cxn ang="0">
                    <a:pos x="94" y="0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853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/>
                <a:ahLst/>
                <a:cxnLst>
                  <a:cxn ang="0">
                    <a:pos x="75" y="0"/>
                  </a:cxn>
                  <a:cxn ang="0">
                    <a:pos x="0" y="25"/>
                  </a:cxn>
                  <a:cxn ang="0">
                    <a:pos x="3" y="26"/>
                  </a:cxn>
                  <a:cxn ang="0">
                    <a:pos x="14" y="29"/>
                  </a:cxn>
                  <a:cxn ang="0">
                    <a:pos x="29" y="36"/>
                  </a:cxn>
                  <a:cxn ang="0">
                    <a:pos x="46" y="47"/>
                  </a:cxn>
                  <a:cxn ang="0">
                    <a:pos x="66" y="62"/>
                  </a:cxn>
                  <a:cxn ang="0">
                    <a:pos x="84" y="80"/>
                  </a:cxn>
                  <a:cxn ang="0">
                    <a:pos x="102" y="103"/>
                  </a:cxn>
                  <a:cxn ang="0">
                    <a:pos x="116" y="132"/>
                  </a:cxn>
                  <a:cxn ang="0">
                    <a:pos x="117" y="120"/>
                  </a:cxn>
                  <a:cxn ang="0">
                    <a:pos x="115" y="107"/>
                  </a:cxn>
                  <a:cxn ang="0">
                    <a:pos x="108" y="90"/>
                  </a:cxn>
                  <a:cxn ang="0">
                    <a:pos x="99" y="74"/>
                  </a:cxn>
                  <a:cxn ang="0">
                    <a:pos x="89" y="58"/>
                  </a:cxn>
                  <a:cxn ang="0">
                    <a:pos x="78" y="45"/>
                  </a:cxn>
                  <a:cxn ang="0">
                    <a:pos x="67" y="36"/>
                  </a:cxn>
                  <a:cxn ang="0">
                    <a:pos x="58" y="32"/>
                  </a:cxn>
                  <a:cxn ang="0">
                    <a:pos x="69" y="29"/>
                  </a:cxn>
                  <a:cxn ang="0">
                    <a:pos x="79" y="28"/>
                  </a:cxn>
                  <a:cxn ang="0">
                    <a:pos x="89" y="26"/>
                  </a:cxn>
                  <a:cxn ang="0">
                    <a:pos x="98" y="25"/>
                  </a:cxn>
                  <a:cxn ang="0">
                    <a:pos x="105" y="24"/>
                  </a:cxn>
                  <a:cxn ang="0">
                    <a:pos x="109" y="22"/>
                  </a:cxn>
                  <a:cxn ang="0">
                    <a:pos x="113" y="21"/>
                  </a:cxn>
                  <a:cxn ang="0">
                    <a:pos x="114" y="21"/>
                  </a:cxn>
                  <a:cxn ang="0">
                    <a:pos x="75" y="0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854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5"/>
                <a:ext cx="21" cy="55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23" y="0"/>
                  </a:cxn>
                  <a:cxn ang="0">
                    <a:pos x="16" y="4"/>
                  </a:cxn>
                  <a:cxn ang="0">
                    <a:pos x="9" y="9"/>
                  </a:cxn>
                  <a:cxn ang="0">
                    <a:pos x="4" y="19"/>
                  </a:cxn>
                  <a:cxn ang="0">
                    <a:pos x="1" y="30"/>
                  </a:cxn>
                  <a:cxn ang="0">
                    <a:pos x="0" y="44"/>
                  </a:cxn>
                  <a:cxn ang="0">
                    <a:pos x="3" y="60"/>
                  </a:cxn>
                  <a:cxn ang="0">
                    <a:pos x="11" y="77"/>
                  </a:cxn>
                  <a:cxn ang="0">
                    <a:pos x="15" y="53"/>
                  </a:cxn>
                  <a:cxn ang="0">
                    <a:pos x="19" y="37"/>
                  </a:cxn>
                  <a:cxn ang="0">
                    <a:pos x="23" y="22"/>
                  </a:cxn>
                  <a:cxn ang="0">
                    <a:pos x="29" y="0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35855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35856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/>
                  <a:ahLst/>
                  <a:cxnLst>
                    <a:cxn ang="0">
                      <a:pos x="12" y="44"/>
                    </a:cxn>
                    <a:cxn ang="0">
                      <a:pos x="6" y="72"/>
                    </a:cxn>
                    <a:cxn ang="0">
                      <a:pos x="3" y="99"/>
                    </a:cxn>
                    <a:cxn ang="0">
                      <a:pos x="0" y="125"/>
                    </a:cxn>
                    <a:cxn ang="0">
                      <a:pos x="0" y="151"/>
                    </a:cxn>
                    <a:cxn ang="0">
                      <a:pos x="3" y="180"/>
                    </a:cxn>
                    <a:cxn ang="0">
                      <a:pos x="7" y="211"/>
                    </a:cxn>
                    <a:cxn ang="0">
                      <a:pos x="16" y="247"/>
                    </a:cxn>
                    <a:cxn ang="0">
                      <a:pos x="29" y="287"/>
                    </a:cxn>
                    <a:cxn ang="0">
                      <a:pos x="43" y="325"/>
                    </a:cxn>
                    <a:cxn ang="0">
                      <a:pos x="61" y="364"/>
                    </a:cxn>
                    <a:cxn ang="0">
                      <a:pos x="83" y="406"/>
                    </a:cxn>
                    <a:cxn ang="0">
                      <a:pos x="106" y="446"/>
                    </a:cxn>
                    <a:cxn ang="0">
                      <a:pos x="132" y="483"/>
                    </a:cxn>
                    <a:cxn ang="0">
                      <a:pos x="157" y="516"/>
                    </a:cxn>
                    <a:cxn ang="0">
                      <a:pos x="182" y="544"/>
                    </a:cxn>
                    <a:cxn ang="0">
                      <a:pos x="207" y="564"/>
                    </a:cxn>
                    <a:cxn ang="0">
                      <a:pos x="160" y="501"/>
                    </a:cxn>
                    <a:cxn ang="0">
                      <a:pos x="127" y="448"/>
                    </a:cxn>
                    <a:cxn ang="0">
                      <a:pos x="103" y="405"/>
                    </a:cxn>
                    <a:cxn ang="0">
                      <a:pos x="87" y="368"/>
                    </a:cxn>
                    <a:cxn ang="0">
                      <a:pos x="75" y="337"/>
                    </a:cxn>
                    <a:cxn ang="0">
                      <a:pos x="68" y="309"/>
                    </a:cxn>
                    <a:cxn ang="0">
                      <a:pos x="63" y="285"/>
                    </a:cxn>
                    <a:cxn ang="0">
                      <a:pos x="56" y="261"/>
                    </a:cxn>
                    <a:cxn ang="0">
                      <a:pos x="44" y="205"/>
                    </a:cxn>
                    <a:cxn ang="0">
                      <a:pos x="41" y="140"/>
                    </a:cxn>
                    <a:cxn ang="0">
                      <a:pos x="43" y="68"/>
                    </a:cxn>
                    <a:cxn ang="0">
                      <a:pos x="50" y="0"/>
                    </a:cxn>
                    <a:cxn ang="0">
                      <a:pos x="12" y="44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857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14" y="55"/>
                    </a:cxn>
                    <a:cxn ang="0">
                      <a:pos x="22" y="101"/>
                    </a:cxn>
                    <a:cxn ang="0">
                      <a:pos x="24" y="159"/>
                    </a:cxn>
                    <a:cxn ang="0">
                      <a:pos x="19" y="232"/>
                    </a:cxn>
                    <a:cxn ang="0">
                      <a:pos x="45" y="217"/>
                    </a:cxn>
                    <a:cxn ang="0">
                      <a:pos x="47" y="178"/>
                    </a:cxn>
                    <a:cxn ang="0">
                      <a:pos x="47" y="140"/>
                    </a:cxn>
                    <a:cxn ang="0">
                      <a:pos x="45" y="103"/>
                    </a:cxn>
                    <a:cxn ang="0">
                      <a:pos x="41" y="71"/>
                    </a:cxn>
                    <a:cxn ang="0">
                      <a:pos x="36" y="52"/>
                    </a:cxn>
                    <a:cxn ang="0">
                      <a:pos x="29" y="34"/>
                    </a:cxn>
                    <a:cxn ang="0">
                      <a:pos x="22" y="17"/>
                    </a:cxn>
                    <a:cxn ang="0">
                      <a:pos x="13" y="0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858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9" y="1720"/>
                  <a:ext cx="60" cy="27"/>
                </a:xfrm>
                <a:custGeom>
                  <a:avLst/>
                  <a:gdLst/>
                  <a:ahLst/>
                  <a:cxnLst>
                    <a:cxn ang="0">
                      <a:pos x="87" y="22"/>
                    </a:cxn>
                    <a:cxn ang="0">
                      <a:pos x="77" y="17"/>
                    </a:cxn>
                    <a:cxn ang="0">
                      <a:pos x="68" y="12"/>
                    </a:cxn>
                    <a:cxn ang="0">
                      <a:pos x="58" y="7"/>
                    </a:cxn>
                    <a:cxn ang="0">
                      <a:pos x="47" y="5"/>
                    </a:cxn>
                    <a:cxn ang="0">
                      <a:pos x="37" y="3"/>
                    </a:cxn>
                    <a:cxn ang="0">
                      <a:pos x="26" y="2"/>
                    </a:cxn>
                    <a:cxn ang="0">
                      <a:pos x="13" y="0"/>
                    </a:cxn>
                    <a:cxn ang="0">
                      <a:pos x="0" y="2"/>
                    </a:cxn>
                    <a:cxn ang="0">
                      <a:pos x="6" y="6"/>
                    </a:cxn>
                    <a:cxn ang="0">
                      <a:pos x="14" y="10"/>
                    </a:cxn>
                    <a:cxn ang="0">
                      <a:pos x="22" y="14"/>
                    </a:cxn>
                    <a:cxn ang="0">
                      <a:pos x="33" y="18"/>
                    </a:cxn>
                    <a:cxn ang="0">
                      <a:pos x="42" y="22"/>
                    </a:cxn>
                    <a:cxn ang="0">
                      <a:pos x="52" y="27"/>
                    </a:cxn>
                    <a:cxn ang="0">
                      <a:pos x="64" y="33"/>
                    </a:cxn>
                    <a:cxn ang="0">
                      <a:pos x="74" y="40"/>
                    </a:cxn>
                    <a:cxn ang="0">
                      <a:pos x="87" y="22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35859" name="Group 19"/>
            <p:cNvGrpSpPr>
              <a:grpSpLocks/>
            </p:cNvGrpSpPr>
            <p:nvPr/>
          </p:nvGrpSpPr>
          <p:grpSpPr bwMode="auto">
            <a:xfrm rot="-15351438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35860" name="Freeform 2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861" name="Freeform 2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862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5863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35864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865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866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5867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35868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869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870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5871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/>
              <a:ahLst/>
              <a:cxnLst>
                <a:cxn ang="0">
                  <a:pos x="1" y="392"/>
                </a:cxn>
                <a:cxn ang="0">
                  <a:pos x="3" y="252"/>
                </a:cxn>
                <a:cxn ang="0">
                  <a:pos x="21" y="210"/>
                </a:cxn>
                <a:cxn ang="0">
                  <a:pos x="29" y="182"/>
                </a:cxn>
                <a:cxn ang="0">
                  <a:pos x="39" y="154"/>
                </a:cxn>
                <a:cxn ang="0">
                  <a:pos x="51" y="138"/>
                </a:cxn>
                <a:cxn ang="0">
                  <a:pos x="111" y="74"/>
                </a:cxn>
                <a:cxn ang="0">
                  <a:pos x="169" y="30"/>
                </a:cxn>
                <a:cxn ang="0">
                  <a:pos x="225" y="10"/>
                </a:cxn>
                <a:cxn ang="0">
                  <a:pos x="249" y="4"/>
                </a:cxn>
                <a:cxn ang="0">
                  <a:pos x="265" y="0"/>
                </a:cxn>
                <a:cxn ang="0">
                  <a:pos x="357" y="2"/>
                </a:cxn>
                <a:cxn ang="0">
                  <a:pos x="385" y="6"/>
                </a:cxn>
                <a:cxn ang="0">
                  <a:pos x="489" y="40"/>
                </a:cxn>
                <a:cxn ang="0">
                  <a:pos x="619" y="128"/>
                </a:cxn>
                <a:cxn ang="0">
                  <a:pos x="653" y="178"/>
                </a:cxn>
                <a:cxn ang="0">
                  <a:pos x="693" y="322"/>
                </a:cxn>
                <a:cxn ang="0">
                  <a:pos x="687" y="434"/>
                </a:cxn>
                <a:cxn ang="0">
                  <a:pos x="665" y="538"/>
                </a:cxn>
                <a:cxn ang="0">
                  <a:pos x="639" y="564"/>
                </a:cxn>
                <a:cxn ang="0">
                  <a:pos x="631" y="580"/>
                </a:cxn>
                <a:cxn ang="0">
                  <a:pos x="607" y="588"/>
                </a:cxn>
                <a:cxn ang="0">
                  <a:pos x="473" y="664"/>
                </a:cxn>
                <a:cxn ang="0">
                  <a:pos x="449" y="678"/>
                </a:cxn>
                <a:cxn ang="0">
                  <a:pos x="405" y="684"/>
                </a:cxn>
                <a:cxn ang="0">
                  <a:pos x="375" y="690"/>
                </a:cxn>
                <a:cxn ang="0">
                  <a:pos x="267" y="684"/>
                </a:cxn>
                <a:cxn ang="0">
                  <a:pos x="259" y="722"/>
                </a:cxn>
                <a:cxn ang="0">
                  <a:pos x="241" y="756"/>
                </a:cxn>
                <a:cxn ang="0">
                  <a:pos x="185" y="728"/>
                </a:cxn>
                <a:cxn ang="0">
                  <a:pos x="163" y="720"/>
                </a:cxn>
                <a:cxn ang="0">
                  <a:pos x="151" y="716"/>
                </a:cxn>
                <a:cxn ang="0">
                  <a:pos x="195" y="674"/>
                </a:cxn>
                <a:cxn ang="0">
                  <a:pos x="211" y="644"/>
                </a:cxn>
                <a:cxn ang="0">
                  <a:pos x="209" y="626"/>
                </a:cxn>
                <a:cxn ang="0">
                  <a:pos x="195" y="620"/>
                </a:cxn>
                <a:cxn ang="0">
                  <a:pos x="165" y="596"/>
                </a:cxn>
                <a:cxn ang="0">
                  <a:pos x="99" y="534"/>
                </a:cxn>
                <a:cxn ang="0">
                  <a:pos x="61" y="506"/>
                </a:cxn>
                <a:cxn ang="0">
                  <a:pos x="23" y="470"/>
                </a:cxn>
                <a:cxn ang="0">
                  <a:pos x="7" y="434"/>
                </a:cxn>
                <a:cxn ang="0">
                  <a:pos x="5" y="396"/>
                </a:cxn>
                <a:cxn ang="0">
                  <a:pos x="1" y="392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5872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873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874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8"/>
                </a:cxn>
                <a:cxn ang="0">
                  <a:pos x="15" y="19"/>
                </a:cxn>
                <a:cxn ang="0">
                  <a:pos x="26" y="33"/>
                </a:cxn>
                <a:cxn ang="0">
                  <a:pos x="38" y="51"/>
                </a:cxn>
                <a:cxn ang="0">
                  <a:pos x="54" y="72"/>
                </a:cxn>
                <a:cxn ang="0">
                  <a:pos x="67" y="94"/>
                </a:cxn>
                <a:cxn ang="0">
                  <a:pos x="79" y="119"/>
                </a:cxn>
                <a:cxn ang="0">
                  <a:pos x="87" y="146"/>
                </a:cxn>
                <a:cxn ang="0">
                  <a:pos x="94" y="175"/>
                </a:cxn>
                <a:cxn ang="0">
                  <a:pos x="91" y="209"/>
                </a:cxn>
                <a:cxn ang="0">
                  <a:pos x="118" y="209"/>
                </a:cxn>
                <a:cxn ang="0">
                  <a:pos x="117" y="177"/>
                </a:cxn>
                <a:cxn ang="0">
                  <a:pos x="104" y="119"/>
                </a:cxn>
                <a:cxn ang="0">
                  <a:pos x="82" y="69"/>
                </a:cxn>
                <a:cxn ang="0">
                  <a:pos x="47" y="27"/>
                </a:cxn>
                <a:cxn ang="0">
                  <a:pos x="0" y="0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875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/>
              <a:ahLst/>
              <a:cxnLst>
                <a:cxn ang="0">
                  <a:pos x="103" y="0"/>
                </a:cxn>
                <a:cxn ang="0">
                  <a:pos x="130" y="128"/>
                </a:cxn>
                <a:cxn ang="0">
                  <a:pos x="125" y="126"/>
                </a:cxn>
                <a:cxn ang="0">
                  <a:pos x="111" y="121"/>
                </a:cxn>
                <a:cxn ang="0">
                  <a:pos x="92" y="111"/>
                </a:cxn>
                <a:cxn ang="0">
                  <a:pos x="68" y="103"/>
                </a:cxn>
                <a:cxn ang="0">
                  <a:pos x="41" y="94"/>
                </a:cxn>
                <a:cxn ang="0">
                  <a:pos x="19" y="90"/>
                </a:cxn>
                <a:cxn ang="0">
                  <a:pos x="0" y="93"/>
                </a:cxn>
                <a:cxn ang="0">
                  <a:pos x="0" y="72"/>
                </a:cxn>
                <a:cxn ang="0">
                  <a:pos x="12" y="70"/>
                </a:cxn>
                <a:cxn ang="0">
                  <a:pos x="24" y="66"/>
                </a:cxn>
                <a:cxn ang="0">
                  <a:pos x="38" y="66"/>
                </a:cxn>
                <a:cxn ang="0">
                  <a:pos x="51" y="67"/>
                </a:cxn>
                <a:cxn ang="0">
                  <a:pos x="65" y="70"/>
                </a:cxn>
                <a:cxn ang="0">
                  <a:pos x="78" y="78"/>
                </a:cxn>
                <a:cxn ang="0">
                  <a:pos x="81" y="74"/>
                </a:cxn>
                <a:cxn ang="0">
                  <a:pos x="81" y="58"/>
                </a:cxn>
                <a:cxn ang="0">
                  <a:pos x="82" y="37"/>
                </a:cxn>
                <a:cxn ang="0">
                  <a:pos x="82" y="29"/>
                </a:cxn>
                <a:cxn ang="0">
                  <a:pos x="80" y="29"/>
                </a:cxn>
                <a:cxn ang="0">
                  <a:pos x="77" y="27"/>
                </a:cxn>
                <a:cxn ang="0">
                  <a:pos x="76" y="22"/>
                </a:cxn>
                <a:cxn ang="0">
                  <a:pos x="75" y="19"/>
                </a:cxn>
                <a:cxn ang="0">
                  <a:pos x="76" y="15"/>
                </a:cxn>
                <a:cxn ang="0">
                  <a:pos x="79" y="10"/>
                </a:cxn>
                <a:cxn ang="0">
                  <a:pos x="89" y="6"/>
                </a:cxn>
                <a:cxn ang="0">
                  <a:pos x="103" y="0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876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5" y="37"/>
                </a:cxn>
                <a:cxn ang="0">
                  <a:pos x="0" y="59"/>
                </a:cxn>
                <a:cxn ang="0">
                  <a:pos x="0" y="86"/>
                </a:cxn>
                <a:cxn ang="0">
                  <a:pos x="8" y="82"/>
                </a:cxn>
                <a:cxn ang="0">
                  <a:pos x="20" y="73"/>
                </a:cxn>
                <a:cxn ang="0">
                  <a:pos x="33" y="63"/>
                </a:cxn>
                <a:cxn ang="0">
                  <a:pos x="42" y="51"/>
                </a:cxn>
                <a:cxn ang="0">
                  <a:pos x="47" y="36"/>
                </a:cxn>
                <a:cxn ang="0">
                  <a:pos x="46" y="19"/>
                </a:cxn>
                <a:cxn ang="0">
                  <a:pos x="37" y="0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877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41" y="4"/>
                </a:cxn>
                <a:cxn ang="0">
                  <a:pos x="101" y="0"/>
                </a:cxn>
                <a:cxn ang="0">
                  <a:pos x="170" y="4"/>
                </a:cxn>
                <a:cxn ang="0">
                  <a:pos x="248" y="21"/>
                </a:cxn>
                <a:cxn ang="0">
                  <a:pos x="323" y="50"/>
                </a:cxn>
                <a:cxn ang="0">
                  <a:pos x="382" y="90"/>
                </a:cxn>
                <a:cxn ang="0">
                  <a:pos x="428" y="141"/>
                </a:cxn>
                <a:cxn ang="0">
                  <a:pos x="463" y="199"/>
                </a:cxn>
                <a:cxn ang="0">
                  <a:pos x="485" y="262"/>
                </a:cxn>
                <a:cxn ang="0">
                  <a:pos x="496" y="327"/>
                </a:cxn>
                <a:cxn ang="0">
                  <a:pos x="497" y="396"/>
                </a:cxn>
                <a:cxn ang="0">
                  <a:pos x="487" y="462"/>
                </a:cxn>
                <a:cxn ang="0">
                  <a:pos x="470" y="527"/>
                </a:cxn>
                <a:cxn ang="0">
                  <a:pos x="443" y="586"/>
                </a:cxn>
                <a:cxn ang="0">
                  <a:pos x="406" y="639"/>
                </a:cxn>
                <a:cxn ang="0">
                  <a:pos x="364" y="683"/>
                </a:cxn>
                <a:cxn ang="0">
                  <a:pos x="315" y="715"/>
                </a:cxn>
                <a:cxn ang="0">
                  <a:pos x="259" y="736"/>
                </a:cxn>
                <a:cxn ang="0">
                  <a:pos x="198" y="740"/>
                </a:cxn>
                <a:cxn ang="0">
                  <a:pos x="131" y="727"/>
                </a:cxn>
                <a:cxn ang="0">
                  <a:pos x="167" y="728"/>
                </a:cxn>
                <a:cxn ang="0">
                  <a:pos x="204" y="718"/>
                </a:cxn>
                <a:cxn ang="0">
                  <a:pos x="238" y="700"/>
                </a:cxn>
                <a:cxn ang="0">
                  <a:pos x="272" y="670"/>
                </a:cxn>
                <a:cxn ang="0">
                  <a:pos x="304" y="635"/>
                </a:cxn>
                <a:cxn ang="0">
                  <a:pos x="333" y="594"/>
                </a:cxn>
                <a:cxn ang="0">
                  <a:pos x="358" y="549"/>
                </a:cxn>
                <a:cxn ang="0">
                  <a:pos x="381" y="500"/>
                </a:cxn>
                <a:cxn ang="0">
                  <a:pos x="396" y="449"/>
                </a:cxn>
                <a:cxn ang="0">
                  <a:pos x="408" y="397"/>
                </a:cxn>
                <a:cxn ang="0">
                  <a:pos x="414" y="346"/>
                </a:cxn>
                <a:cxn ang="0">
                  <a:pos x="412" y="296"/>
                </a:cxn>
                <a:cxn ang="0">
                  <a:pos x="402" y="251"/>
                </a:cxn>
                <a:cxn ang="0">
                  <a:pos x="384" y="208"/>
                </a:cxn>
                <a:cxn ang="0">
                  <a:pos x="357" y="172"/>
                </a:cxn>
                <a:cxn ang="0">
                  <a:pos x="320" y="142"/>
                </a:cxn>
                <a:cxn ang="0">
                  <a:pos x="260" y="107"/>
                </a:cxn>
                <a:cxn ang="0">
                  <a:pos x="203" y="82"/>
                </a:cxn>
                <a:cxn ang="0">
                  <a:pos x="154" y="65"/>
                </a:cxn>
                <a:cxn ang="0">
                  <a:pos x="108" y="56"/>
                </a:cxn>
                <a:cxn ang="0">
                  <a:pos x="68" y="55"/>
                </a:cxn>
                <a:cxn ang="0">
                  <a:pos x="32" y="61"/>
                </a:cxn>
                <a:cxn ang="0">
                  <a:pos x="0" y="70"/>
                </a:cxn>
                <a:cxn ang="0">
                  <a:pos x="0" y="13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878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879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880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881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882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883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69" y="9"/>
                </a:cxn>
                <a:cxn ang="0">
                  <a:pos x="277" y="22"/>
                </a:cxn>
                <a:cxn ang="0">
                  <a:pos x="286" y="39"/>
                </a:cxn>
                <a:cxn ang="0">
                  <a:pos x="297" y="58"/>
                </a:cxn>
                <a:cxn ang="0">
                  <a:pos x="309" y="83"/>
                </a:cxn>
                <a:cxn ang="0">
                  <a:pos x="319" y="108"/>
                </a:cxn>
                <a:cxn ang="0">
                  <a:pos x="329" y="136"/>
                </a:cxn>
                <a:cxn ang="0">
                  <a:pos x="333" y="163"/>
                </a:cxn>
                <a:cxn ang="0">
                  <a:pos x="336" y="193"/>
                </a:cxn>
                <a:cxn ang="0">
                  <a:pos x="332" y="223"/>
                </a:cxn>
                <a:cxn ang="0">
                  <a:pos x="323" y="255"/>
                </a:cxn>
                <a:cxn ang="0">
                  <a:pos x="310" y="285"/>
                </a:cxn>
                <a:cxn ang="0">
                  <a:pos x="287" y="315"/>
                </a:cxn>
                <a:cxn ang="0">
                  <a:pos x="257" y="343"/>
                </a:cxn>
                <a:cxn ang="0">
                  <a:pos x="218" y="370"/>
                </a:cxn>
                <a:cxn ang="0">
                  <a:pos x="167" y="396"/>
                </a:cxn>
                <a:cxn ang="0">
                  <a:pos x="111" y="425"/>
                </a:cxn>
                <a:cxn ang="0">
                  <a:pos x="69" y="457"/>
                </a:cxn>
                <a:cxn ang="0">
                  <a:pos x="35" y="490"/>
                </a:cxn>
                <a:cxn ang="0">
                  <a:pos x="12" y="526"/>
                </a:cxn>
                <a:cxn ang="0">
                  <a:pos x="0" y="553"/>
                </a:cxn>
                <a:cxn ang="0">
                  <a:pos x="0" y="650"/>
                </a:cxn>
                <a:cxn ang="0">
                  <a:pos x="6" y="628"/>
                </a:cxn>
                <a:cxn ang="0">
                  <a:pos x="19" y="594"/>
                </a:cxn>
                <a:cxn ang="0">
                  <a:pos x="43" y="551"/>
                </a:cxn>
                <a:cxn ang="0">
                  <a:pos x="76" y="503"/>
                </a:cxn>
                <a:cxn ang="0">
                  <a:pos x="125" y="454"/>
                </a:cxn>
                <a:cxn ang="0">
                  <a:pos x="190" y="408"/>
                </a:cxn>
                <a:cxn ang="0">
                  <a:pos x="275" y="365"/>
                </a:cxn>
                <a:cxn ang="0">
                  <a:pos x="308" y="342"/>
                </a:cxn>
                <a:cxn ang="0">
                  <a:pos x="335" y="305"/>
                </a:cxn>
                <a:cxn ang="0">
                  <a:pos x="352" y="255"/>
                </a:cxn>
                <a:cxn ang="0">
                  <a:pos x="360" y="201"/>
                </a:cxn>
                <a:cxn ang="0">
                  <a:pos x="356" y="144"/>
                </a:cxn>
                <a:cxn ang="0">
                  <a:pos x="341" y="88"/>
                </a:cxn>
                <a:cxn ang="0">
                  <a:pos x="311" y="39"/>
                </a:cxn>
                <a:cxn ang="0">
                  <a:pos x="264" y="0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884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/>
              <a:ahLst/>
              <a:cxnLst>
                <a:cxn ang="0">
                  <a:pos x="16" y="370"/>
                </a:cxn>
                <a:cxn ang="0">
                  <a:pos x="6" y="341"/>
                </a:cxn>
                <a:cxn ang="0">
                  <a:pos x="0" y="289"/>
                </a:cxn>
                <a:cxn ang="0">
                  <a:pos x="4" y="222"/>
                </a:cxn>
                <a:cxn ang="0">
                  <a:pos x="25" y="151"/>
                </a:cxn>
                <a:cxn ang="0">
                  <a:pos x="69" y="84"/>
                </a:cxn>
                <a:cxn ang="0">
                  <a:pos x="142" y="31"/>
                </a:cxn>
                <a:cxn ang="0">
                  <a:pos x="247" y="2"/>
                </a:cxn>
                <a:cxn ang="0">
                  <a:pos x="380" y="9"/>
                </a:cxn>
                <a:cxn ang="0">
                  <a:pos x="484" y="68"/>
                </a:cxn>
                <a:cxn ang="0">
                  <a:pos x="554" y="165"/>
                </a:cxn>
                <a:cxn ang="0">
                  <a:pos x="591" y="284"/>
                </a:cxn>
                <a:cxn ang="0">
                  <a:pos x="595" y="409"/>
                </a:cxn>
                <a:cxn ang="0">
                  <a:pos x="566" y="525"/>
                </a:cxn>
                <a:cxn ang="0">
                  <a:pos x="507" y="615"/>
                </a:cxn>
                <a:cxn ang="0">
                  <a:pos x="417" y="663"/>
                </a:cxn>
                <a:cxn ang="0">
                  <a:pos x="389" y="659"/>
                </a:cxn>
                <a:cxn ang="0">
                  <a:pos x="441" y="617"/>
                </a:cxn>
                <a:cxn ang="0">
                  <a:pos x="482" y="544"/>
                </a:cxn>
                <a:cxn ang="0">
                  <a:pos x="509" y="454"/>
                </a:cxn>
                <a:cxn ang="0">
                  <a:pos x="520" y="355"/>
                </a:cxn>
                <a:cxn ang="0">
                  <a:pos x="514" y="258"/>
                </a:cxn>
                <a:cxn ang="0">
                  <a:pos x="485" y="174"/>
                </a:cxn>
                <a:cxn ang="0">
                  <a:pos x="433" y="112"/>
                </a:cxn>
                <a:cxn ang="0">
                  <a:pos x="341" y="75"/>
                </a:cxn>
                <a:cxn ang="0">
                  <a:pos x="246" y="61"/>
                </a:cxn>
                <a:cxn ang="0">
                  <a:pos x="174" y="71"/>
                </a:cxn>
                <a:cxn ang="0">
                  <a:pos x="121" y="101"/>
                </a:cxn>
                <a:cxn ang="0">
                  <a:pos x="84" y="149"/>
                </a:cxn>
                <a:cxn ang="0">
                  <a:pos x="57" y="206"/>
                </a:cxn>
                <a:cxn ang="0">
                  <a:pos x="40" y="272"/>
                </a:cxn>
                <a:cxn ang="0">
                  <a:pos x="28" y="339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5885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5886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5887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395D16FB-A6A4-4805-A9BB-2B51AFEA6AD8}" type="datetimeFigureOut">
              <a:rPr lang="ru-RU"/>
              <a:pPr/>
              <a:t>14.02.2012</a:t>
            </a:fld>
            <a:endParaRPr lang="ru-RU"/>
          </a:p>
        </p:txBody>
      </p:sp>
      <p:sp>
        <p:nvSpPr>
          <p:cNvPr id="35888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35889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532698E-A0EF-4432-9811-0D60ADC10C4C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>
    <p:cut thruBlk="1"/>
  </p:transition>
  <p:txStyles>
    <p:titleStyle>
      <a:lvl1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2pPr>
      <a:lvl3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3pPr>
      <a:lvl4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4pPr>
      <a:lvl5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gif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765175"/>
            <a:ext cx="9144000" cy="1470025"/>
          </a:xfrm>
        </p:spPr>
        <p:txBody>
          <a:bodyPr anchor="ctr"/>
          <a:lstStyle/>
          <a:p>
            <a:r>
              <a:rPr lang="ru-RU" sz="6000" b="1" i="1">
                <a:solidFill>
                  <a:srgbClr val="FF0000"/>
                </a:solidFill>
              </a:rPr>
              <a:t>«</a:t>
            </a:r>
            <a:r>
              <a:rPr lang="ru-RU" sz="6000" b="1">
                <a:solidFill>
                  <a:srgbClr val="FF0000"/>
                </a:solidFill>
              </a:rPr>
              <a:t>Как помочь ребенку полюбить чтение?»</a:t>
            </a:r>
          </a:p>
        </p:txBody>
      </p:sp>
      <p:pic>
        <p:nvPicPr>
          <p:cNvPr id="13316" name="Picture 2" descr="C:\Users\Пётр\Desktop\род соб\опа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213" y="3141663"/>
            <a:ext cx="3097212" cy="303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Содержимое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4456113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ru-RU"/>
              <a:t>    </a:t>
            </a:r>
            <a:r>
              <a:rPr lang="ru-RU" b="1">
                <a:solidFill>
                  <a:srgbClr val="0000CC"/>
                </a:solidFill>
              </a:rPr>
              <a:t>Выделяйте  время  для  семейного чтения  ежедневно. Выросшим детям читать вслух еще интереснее, чем маленьким. Вашему  ребенку  могут почитать и родители, и  бабушка, и  дедушка, и любые  старшие  члены   семьи. </a:t>
            </a:r>
          </a:p>
          <a:p>
            <a:pPr marL="609600" indent="-609600"/>
            <a:endParaRPr lang="ru-RU" b="1">
              <a:solidFill>
                <a:srgbClr val="0000CC"/>
              </a:solidFill>
            </a:endParaRPr>
          </a:p>
        </p:txBody>
      </p:sp>
      <p:pic>
        <p:nvPicPr>
          <p:cNvPr id="21508" name="Picture 4" descr="лг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025" y="3573463"/>
            <a:ext cx="1846263" cy="2797175"/>
          </a:xfrm>
          <a:prstGeom prst="rect">
            <a:avLst/>
          </a:prstGeom>
          <a:noFill/>
        </p:spPr>
      </p:pic>
      <p:pic>
        <p:nvPicPr>
          <p:cNvPr id="21509" name="Picture 5" descr="щшг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2988" y="4221163"/>
            <a:ext cx="3384550" cy="2301875"/>
          </a:xfrm>
          <a:prstGeom prst="rect">
            <a:avLst/>
          </a:prstGeom>
          <a:noFill/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Содержимое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36449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ru-RU"/>
              <a:t>   </a:t>
            </a:r>
            <a:r>
              <a:rPr lang="ru-RU" b="1">
                <a:solidFill>
                  <a:srgbClr val="0000CC"/>
                </a:solidFill>
              </a:rPr>
              <a:t>Читайте сами. Пусть ребенок видит, что свободное время мама и папа проводят не только у телевизора. Пусть дети видят, что вы сами читаете с удовольствием: цитируете, смеётесь, заучиваете отрывки, делитесь прочитанным.</a:t>
            </a:r>
          </a:p>
          <a:p>
            <a:pPr marL="609600" indent="-609600"/>
            <a:endParaRPr lang="ru-RU" b="1">
              <a:solidFill>
                <a:srgbClr val="0000CC"/>
              </a:solidFill>
            </a:endParaRPr>
          </a:p>
        </p:txBody>
      </p:sp>
      <p:pic>
        <p:nvPicPr>
          <p:cNvPr id="22532" name="Picture 4" descr="г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3954463"/>
            <a:ext cx="4356100" cy="290353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22534" name="Picture 6" descr="кй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1500" y="3832225"/>
            <a:ext cx="3025775" cy="30257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Содержимое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2708275"/>
          </a:xfrm>
        </p:spPr>
        <p:txBody>
          <a:bodyPr/>
          <a:lstStyle/>
          <a:p>
            <a:pPr>
              <a:buFontTx/>
              <a:buNone/>
            </a:pPr>
            <a:r>
              <a:rPr lang="ru-RU"/>
              <a:t>  </a:t>
            </a:r>
            <a:r>
              <a:rPr lang="ru-RU" b="1">
                <a:solidFill>
                  <a:srgbClr val="0000CC"/>
                </a:solidFill>
              </a:rPr>
              <a:t>Читайте  везде  и  всегда. На  прогулке, на  пляже, в  поездке, ожидая  приема  у  врача… Пусть  в  вашей  сумке  ВСЕГДА  лежит  книга (это  еще и хороший  пример)</a:t>
            </a:r>
          </a:p>
          <a:p>
            <a:endParaRPr lang="ru-RU" b="1">
              <a:solidFill>
                <a:srgbClr val="0000CC"/>
              </a:solidFill>
            </a:endParaRPr>
          </a:p>
        </p:txBody>
      </p:sp>
      <p:pic>
        <p:nvPicPr>
          <p:cNvPr id="23556" name="Picture 4" descr="йцу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8400" y="2492375"/>
            <a:ext cx="2076450" cy="2076450"/>
          </a:xfrm>
          <a:prstGeom prst="rect">
            <a:avLst/>
          </a:prstGeom>
          <a:noFill/>
        </p:spPr>
      </p:pic>
      <p:pic>
        <p:nvPicPr>
          <p:cNvPr id="23557" name="Picture 5" descr="эждл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4365625"/>
            <a:ext cx="4152900" cy="2492375"/>
          </a:xfrm>
          <a:prstGeom prst="rect">
            <a:avLst/>
          </a:prstGeom>
          <a:noFill/>
        </p:spPr>
      </p:pic>
      <p:pic>
        <p:nvPicPr>
          <p:cNvPr id="23558" name="Picture 6" descr="уцы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6825" y="4394200"/>
            <a:ext cx="3455988" cy="2463800"/>
          </a:xfrm>
          <a:prstGeom prst="rect">
            <a:avLst/>
          </a:prstGeom>
          <a:noFill/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Содержимое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2349500"/>
          </a:xfrm>
        </p:spPr>
        <p:txBody>
          <a:bodyPr/>
          <a:lstStyle/>
          <a:p>
            <a:pPr>
              <a:buFontTx/>
              <a:buNone/>
            </a:pPr>
            <a:r>
              <a:rPr lang="ru-RU"/>
              <a:t>  </a:t>
            </a:r>
            <a:r>
              <a:rPr lang="ru-RU" b="1">
                <a:solidFill>
                  <a:srgbClr val="0000CC"/>
                </a:solidFill>
              </a:rPr>
              <a:t>Не  заставляйте  ребенка  читать - это один  из  самых  действенных  способов  убить  у  него  интерес  к  чтению  и  к  книге.</a:t>
            </a:r>
          </a:p>
          <a:p>
            <a:endParaRPr lang="ru-RU" b="1">
              <a:solidFill>
                <a:srgbClr val="0000CC"/>
              </a:solidFill>
            </a:endParaRPr>
          </a:p>
        </p:txBody>
      </p:sp>
      <p:pic>
        <p:nvPicPr>
          <p:cNvPr id="24580" name="Picture 4" descr="неу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6375" y="2276475"/>
            <a:ext cx="5616575" cy="4230688"/>
          </a:xfrm>
          <a:prstGeom prst="rect">
            <a:avLst/>
          </a:prstGeom>
          <a:noFill/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Содержимое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1628775"/>
          </a:xfrm>
        </p:spPr>
        <p:txBody>
          <a:bodyPr/>
          <a:lstStyle/>
          <a:p>
            <a:pPr>
              <a:buFontTx/>
              <a:buNone/>
            </a:pPr>
            <a:r>
              <a:rPr lang="ru-RU"/>
              <a:t>  </a:t>
            </a:r>
            <a:r>
              <a:rPr lang="ru-RU" b="1">
                <a:solidFill>
                  <a:srgbClr val="0000CC"/>
                </a:solidFill>
              </a:rPr>
              <a:t>Показывайте, что вы цените чтение: покупайте книги, дарите их и получайте в качестве подарка.</a:t>
            </a:r>
          </a:p>
          <a:p>
            <a:endParaRPr lang="ru-RU" b="1">
              <a:solidFill>
                <a:srgbClr val="0000CC"/>
              </a:solidFill>
            </a:endParaRPr>
          </a:p>
        </p:txBody>
      </p:sp>
      <p:pic>
        <p:nvPicPr>
          <p:cNvPr id="25604" name="Picture 4" descr="х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350" y="1773238"/>
            <a:ext cx="5905500" cy="4684712"/>
          </a:xfrm>
          <a:prstGeom prst="rect">
            <a:avLst/>
          </a:prstGeom>
          <a:noFill/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Содержимое 2"/>
          <p:cNvSpPr>
            <a:spLocks noGrp="1"/>
          </p:cNvSpPr>
          <p:nvPr>
            <p:ph idx="4294967295"/>
          </p:nvPr>
        </p:nvSpPr>
        <p:spPr>
          <a:xfrm>
            <a:off x="0" y="549275"/>
            <a:ext cx="9144000" cy="5256213"/>
          </a:xfrm>
        </p:spPr>
        <p:txBody>
          <a:bodyPr/>
          <a:lstStyle/>
          <a:p>
            <a:r>
              <a:rPr lang="ru-RU"/>
              <a:t> </a:t>
            </a:r>
            <a:r>
              <a:rPr lang="ru-RU" b="1">
                <a:solidFill>
                  <a:srgbClr val="0000CC"/>
                </a:solidFill>
              </a:rPr>
              <a:t>Пусть дети сами выбирают себе книги и журналы (в библиотеке, книжном магазине и т.п.)</a:t>
            </a:r>
          </a:p>
          <a:p>
            <a:pPr>
              <a:buFontTx/>
              <a:buNone/>
            </a:pPr>
            <a:endParaRPr lang="ru-RU" b="1">
              <a:solidFill>
                <a:srgbClr val="0000CC"/>
              </a:solidFill>
            </a:endParaRPr>
          </a:p>
          <a:p>
            <a:r>
              <a:rPr lang="ru-RU" b="1">
                <a:solidFill>
                  <a:srgbClr val="0000CC"/>
                </a:solidFill>
              </a:rPr>
              <a:t>Обязательно запишите ребенка в библиотеку. Время от времени ходите туда вместе с ним.</a:t>
            </a:r>
          </a:p>
          <a:p>
            <a:endParaRPr lang="ru-RU" b="1">
              <a:solidFill>
                <a:srgbClr val="0000CC"/>
              </a:solidFill>
            </a:endParaRPr>
          </a:p>
          <a:p>
            <a:r>
              <a:rPr lang="ru-RU" b="1">
                <a:solidFill>
                  <a:srgbClr val="0000CC"/>
                </a:solidFill>
              </a:rPr>
              <a:t>В доме должна быть детская библиотека (пусть даже совсем небольшая).</a:t>
            </a:r>
          </a:p>
          <a:p>
            <a:endParaRPr lang="ru-RU" b="1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Содержимое 2"/>
          <p:cNvSpPr>
            <a:spLocks noGrp="1"/>
          </p:cNvSpPr>
          <p:nvPr>
            <p:ph idx="4294967295"/>
          </p:nvPr>
        </p:nvSpPr>
        <p:spPr>
          <a:xfrm>
            <a:off x="0" y="476250"/>
            <a:ext cx="9144000" cy="4456113"/>
          </a:xfrm>
        </p:spPr>
        <p:txBody>
          <a:bodyPr/>
          <a:lstStyle/>
          <a:p>
            <a:pPr>
              <a:buFontTx/>
              <a:buNone/>
            </a:pPr>
            <a:r>
              <a:rPr lang="ru-RU"/>
              <a:t>  </a:t>
            </a:r>
            <a:r>
              <a:rPr lang="ru-RU" b="1">
                <a:solidFill>
                  <a:srgbClr val="0000CC"/>
                </a:solidFill>
              </a:rPr>
              <a:t>Выписывайте детские журналы и газеты. Поощряйте чтение любых материалов, даже гороскопов и комиксов. Разгадывайте с детьми кроссворды и почаще дарите их им.</a:t>
            </a:r>
          </a:p>
          <a:p>
            <a:endParaRPr lang="ru-RU" b="1">
              <a:solidFill>
                <a:srgbClr val="0000CC"/>
              </a:solidFill>
            </a:endParaRPr>
          </a:p>
        </p:txBody>
      </p:sp>
      <p:pic>
        <p:nvPicPr>
          <p:cNvPr id="27652" name="Picture 4" descr="шлг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8175" y="3213100"/>
            <a:ext cx="4321175" cy="3255963"/>
          </a:xfrm>
          <a:prstGeom prst="rect">
            <a:avLst/>
          </a:prstGeom>
          <a:noFill/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Содержимое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2971800"/>
          </a:xfrm>
        </p:spPr>
        <p:txBody>
          <a:bodyPr/>
          <a:lstStyle/>
          <a:p>
            <a:pPr>
              <a:buFontTx/>
              <a:buNone/>
            </a:pPr>
            <a:r>
              <a:rPr lang="ru-RU"/>
              <a:t>  </a:t>
            </a:r>
            <a:r>
              <a:rPr lang="ru-RU" b="1">
                <a:solidFill>
                  <a:srgbClr val="0000CC"/>
                </a:solidFill>
              </a:rPr>
              <a:t>Поощряйте чтение детей вслух, когда это возможно, чтобы развить их навык чтения и уверенность в себе. Поощряйте детей, когда они читают младшим сестренкам или братишкам.</a:t>
            </a:r>
          </a:p>
          <a:p>
            <a:endParaRPr lang="ru-RU" b="1">
              <a:solidFill>
                <a:srgbClr val="0000CC"/>
              </a:solidFill>
            </a:endParaRPr>
          </a:p>
        </p:txBody>
      </p:sp>
      <p:pic>
        <p:nvPicPr>
          <p:cNvPr id="29700" name="Picture 4" descr="хз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8175" y="2968625"/>
            <a:ext cx="5834063" cy="3889375"/>
          </a:xfrm>
          <a:prstGeom prst="rect">
            <a:avLst/>
          </a:prstGeom>
          <a:noFill/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Содержимое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1757363"/>
          </a:xfrm>
        </p:spPr>
        <p:txBody>
          <a:bodyPr/>
          <a:lstStyle/>
          <a:p>
            <a:pPr>
              <a:buFontTx/>
              <a:buNone/>
            </a:pPr>
            <a:r>
              <a:rPr lang="ru-RU"/>
              <a:t>  </a:t>
            </a:r>
            <a:r>
              <a:rPr lang="ru-RU" b="1">
                <a:solidFill>
                  <a:srgbClr val="0000CC"/>
                </a:solidFill>
              </a:rPr>
              <a:t>Воспитывайте бережное отношение к книге, демонстрируя книжные реликвии своей семьи.</a:t>
            </a:r>
          </a:p>
          <a:p>
            <a:endParaRPr lang="ru-RU" b="1">
              <a:solidFill>
                <a:srgbClr val="0000CC"/>
              </a:solidFill>
            </a:endParaRPr>
          </a:p>
        </p:txBody>
      </p:sp>
      <p:pic>
        <p:nvPicPr>
          <p:cNvPr id="31748" name="Picture 4" descr="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2275" y="1530350"/>
            <a:ext cx="5327650" cy="5327650"/>
          </a:xfrm>
          <a:prstGeom prst="rect">
            <a:avLst/>
          </a:prstGeom>
          <a:noFill/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4036" name="Picture 4" descr="J014506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pattFill prst="sphere">
              <a:fgClr>
                <a:srgbClr val="00FF00"/>
              </a:fgClr>
              <a:bgClr>
                <a:srgbClr val="FF0000"/>
              </a:bgClr>
            </a:pattFill>
            <a:miter lim="800000"/>
            <a:headEnd/>
            <a:tailEnd/>
          </a:ln>
        </p:spPr>
      </p:pic>
      <p:sp>
        <p:nvSpPr>
          <p:cNvPr id="44037" name="WordArt 5"/>
          <p:cNvSpPr>
            <a:spLocks noChangeArrowheads="1" noChangeShapeType="1" noTextEdit="1"/>
          </p:cNvSpPr>
          <p:nvPr/>
        </p:nvSpPr>
        <p:spPr bwMode="auto">
          <a:xfrm>
            <a:off x="468313" y="1989138"/>
            <a:ext cx="8047037" cy="177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chemeClr val="bg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Mistral"/>
              </a:rPr>
              <a:t>Успехов в воспитании!</a:t>
            </a:r>
          </a:p>
        </p:txBody>
      </p:sp>
      <p:pic>
        <p:nvPicPr>
          <p:cNvPr id="44038" name="Picture 6" descr="We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25" y="4365625"/>
            <a:ext cx="2362200" cy="2122488"/>
          </a:xfrm>
          <a:prstGeom prst="rect">
            <a:avLst/>
          </a:prstGeom>
          <a:noFill/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Содержимое 2"/>
          <p:cNvSpPr>
            <a:spLocks noGrp="1"/>
          </p:cNvSpPr>
          <p:nvPr>
            <p:ph idx="4294967295"/>
          </p:nvPr>
        </p:nvSpPr>
        <p:spPr>
          <a:xfrm>
            <a:off x="468313" y="620713"/>
            <a:ext cx="7978775" cy="7415212"/>
          </a:xfrm>
        </p:spPr>
        <p:txBody>
          <a:bodyPr/>
          <a:lstStyle/>
          <a:p>
            <a:pPr>
              <a:buFontTx/>
              <a:buNone/>
            </a:pPr>
            <a:r>
              <a:rPr lang="ru-RU" b="1">
                <a:solidFill>
                  <a:srgbClr val="0000CC"/>
                </a:solidFill>
              </a:rPr>
              <a:t>Я лентяй. </a:t>
            </a:r>
          </a:p>
          <a:p>
            <a:pPr>
              <a:buFontTx/>
              <a:buNone/>
            </a:pPr>
            <a:r>
              <a:rPr lang="ru-RU" b="1">
                <a:solidFill>
                  <a:srgbClr val="0000CC"/>
                </a:solidFill>
              </a:rPr>
              <a:t>Учиться лень,</a:t>
            </a:r>
          </a:p>
          <a:p>
            <a:pPr>
              <a:buFontTx/>
              <a:buNone/>
            </a:pPr>
            <a:r>
              <a:rPr lang="ru-RU" b="1">
                <a:solidFill>
                  <a:srgbClr val="0000CC"/>
                </a:solidFill>
              </a:rPr>
              <a:t>Отдыхаю целый день.</a:t>
            </a:r>
          </a:p>
          <a:p>
            <a:pPr>
              <a:buFontTx/>
              <a:buNone/>
            </a:pPr>
            <a:r>
              <a:rPr lang="ru-RU" b="1">
                <a:solidFill>
                  <a:srgbClr val="0000CC"/>
                </a:solidFill>
              </a:rPr>
              <a:t>Телевизор на диване</a:t>
            </a:r>
          </a:p>
          <a:p>
            <a:pPr>
              <a:buFontTx/>
              <a:buNone/>
            </a:pPr>
            <a:r>
              <a:rPr lang="ru-RU" b="1">
                <a:solidFill>
                  <a:srgbClr val="0000CC"/>
                </a:solidFill>
              </a:rPr>
              <a:t>Я могу смотреть часами.</a:t>
            </a:r>
          </a:p>
          <a:p>
            <a:pPr>
              <a:buFontTx/>
              <a:buNone/>
            </a:pPr>
            <a:r>
              <a:rPr lang="ru-RU" b="1">
                <a:solidFill>
                  <a:srgbClr val="0000CC"/>
                </a:solidFill>
              </a:rPr>
              <a:t>В компик я люблю играть,</a:t>
            </a:r>
          </a:p>
          <a:p>
            <a:pPr>
              <a:buFontTx/>
              <a:buNone/>
            </a:pPr>
            <a:r>
              <a:rPr lang="ru-RU" b="1">
                <a:solidFill>
                  <a:srgbClr val="0000CC"/>
                </a:solidFill>
              </a:rPr>
              <a:t>В Интернете зависать!</a:t>
            </a:r>
          </a:p>
          <a:p>
            <a:pPr>
              <a:buFontTx/>
              <a:buNone/>
            </a:pPr>
            <a:r>
              <a:rPr lang="ru-RU" b="1">
                <a:solidFill>
                  <a:srgbClr val="0000CC"/>
                </a:solidFill>
              </a:rPr>
              <a:t>Но только книжки </a:t>
            </a:r>
          </a:p>
          <a:p>
            <a:pPr>
              <a:buFontTx/>
              <a:buNone/>
            </a:pPr>
            <a:r>
              <a:rPr lang="ru-RU" b="1">
                <a:solidFill>
                  <a:srgbClr val="0000CC"/>
                </a:solidFill>
              </a:rPr>
              <a:t>не хочу читать!</a:t>
            </a:r>
          </a:p>
          <a:p>
            <a:pPr>
              <a:buFontTx/>
              <a:buNone/>
            </a:pPr>
            <a:endParaRPr lang="ru-RU" b="1"/>
          </a:p>
        </p:txBody>
      </p:sp>
      <p:grpSp>
        <p:nvGrpSpPr>
          <p:cNvPr id="14514" name="Group 178"/>
          <p:cNvGrpSpPr>
            <a:grpSpLocks/>
          </p:cNvGrpSpPr>
          <p:nvPr/>
        </p:nvGrpSpPr>
        <p:grpSpPr bwMode="auto">
          <a:xfrm>
            <a:off x="6300788" y="404813"/>
            <a:ext cx="2463800" cy="3048000"/>
            <a:chOff x="192" y="2016"/>
            <a:chExt cx="1553" cy="1920"/>
          </a:xfrm>
        </p:grpSpPr>
        <p:sp>
          <p:nvSpPr>
            <p:cNvPr id="14515" name="Rectangle 179" descr="foto7"/>
            <p:cNvSpPr>
              <a:spLocks noChangeArrowheads="1"/>
            </p:cNvSpPr>
            <p:nvPr/>
          </p:nvSpPr>
          <p:spPr bwMode="auto">
            <a:xfrm>
              <a:off x="960" y="2160"/>
              <a:ext cx="528" cy="720"/>
            </a:xfrm>
            <a:prstGeom prst="rect">
              <a:avLst/>
            </a:prstGeom>
            <a:blipFill dpi="0" rotWithShape="0">
              <a:blip r:embed="rId2" cstate="print"/>
              <a:srcRect/>
              <a:stretch>
                <a:fillRect/>
              </a:stretch>
            </a:blipFill>
            <a:ln w="9525">
              <a:solidFill>
                <a:srgbClr val="FFFF00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tx1"/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4516" name="Group 180"/>
            <p:cNvGrpSpPr>
              <a:grpSpLocks/>
            </p:cNvGrpSpPr>
            <p:nvPr/>
          </p:nvGrpSpPr>
          <p:grpSpPr bwMode="auto">
            <a:xfrm>
              <a:off x="192" y="2016"/>
              <a:ext cx="864" cy="1920"/>
              <a:chOff x="192" y="2016"/>
              <a:chExt cx="864" cy="1920"/>
            </a:xfrm>
          </p:grpSpPr>
          <p:sp>
            <p:nvSpPr>
              <p:cNvPr id="14517" name="Freeform 181" descr="Джинсовая ткань"/>
              <p:cNvSpPr>
                <a:spLocks/>
              </p:cNvSpPr>
              <p:nvPr/>
            </p:nvSpPr>
            <p:spPr bwMode="auto">
              <a:xfrm>
                <a:off x="325" y="2762"/>
                <a:ext cx="308" cy="473"/>
              </a:xfrm>
              <a:custGeom>
                <a:avLst/>
                <a:gdLst/>
                <a:ahLst/>
                <a:cxnLst>
                  <a:cxn ang="0">
                    <a:pos x="101" y="126"/>
                  </a:cxn>
                  <a:cxn ang="0">
                    <a:pos x="98" y="128"/>
                  </a:cxn>
                  <a:cxn ang="0">
                    <a:pos x="91" y="129"/>
                  </a:cxn>
                  <a:cxn ang="0">
                    <a:pos x="80" y="136"/>
                  </a:cxn>
                  <a:cxn ang="0">
                    <a:pos x="66" y="146"/>
                  </a:cxn>
                  <a:cxn ang="0">
                    <a:pos x="50" y="162"/>
                  </a:cxn>
                  <a:cxn ang="0">
                    <a:pos x="36" y="183"/>
                  </a:cxn>
                  <a:cxn ang="0">
                    <a:pos x="22" y="212"/>
                  </a:cxn>
                  <a:cxn ang="0">
                    <a:pos x="11" y="248"/>
                  </a:cxn>
                  <a:cxn ang="0">
                    <a:pos x="3" y="294"/>
                  </a:cxn>
                  <a:cxn ang="0">
                    <a:pos x="0" y="349"/>
                  </a:cxn>
                  <a:cxn ang="0">
                    <a:pos x="3" y="417"/>
                  </a:cxn>
                  <a:cxn ang="0">
                    <a:pos x="14" y="495"/>
                  </a:cxn>
                  <a:cxn ang="0">
                    <a:pos x="32" y="586"/>
                  </a:cxn>
                  <a:cxn ang="0">
                    <a:pos x="60" y="690"/>
                  </a:cxn>
                  <a:cxn ang="0">
                    <a:pos x="98" y="812"/>
                  </a:cxn>
                  <a:cxn ang="0">
                    <a:pos x="148" y="947"/>
                  </a:cxn>
                  <a:cxn ang="0">
                    <a:pos x="155" y="938"/>
                  </a:cxn>
                  <a:cxn ang="0">
                    <a:pos x="172" y="915"/>
                  </a:cxn>
                  <a:cxn ang="0">
                    <a:pos x="197" y="882"/>
                  </a:cxn>
                  <a:cxn ang="0">
                    <a:pos x="228" y="849"/>
                  </a:cxn>
                  <a:cxn ang="0">
                    <a:pos x="259" y="818"/>
                  </a:cxn>
                  <a:cxn ang="0">
                    <a:pos x="288" y="798"/>
                  </a:cxn>
                  <a:cxn ang="0">
                    <a:pos x="312" y="793"/>
                  </a:cxn>
                  <a:cxn ang="0">
                    <a:pos x="327" y="812"/>
                  </a:cxn>
                  <a:cxn ang="0">
                    <a:pos x="336" y="801"/>
                  </a:cxn>
                  <a:cxn ang="0">
                    <a:pos x="359" y="776"/>
                  </a:cxn>
                  <a:cxn ang="0">
                    <a:pos x="393" y="746"/>
                  </a:cxn>
                  <a:cxn ang="0">
                    <a:pos x="431" y="713"/>
                  </a:cxn>
                  <a:cxn ang="0">
                    <a:pos x="466" y="690"/>
                  </a:cxn>
                  <a:cxn ang="0">
                    <a:pos x="495" y="684"/>
                  </a:cxn>
                  <a:cxn ang="0">
                    <a:pos x="512" y="703"/>
                  </a:cxn>
                  <a:cxn ang="0">
                    <a:pos x="512" y="752"/>
                  </a:cxn>
                  <a:cxn ang="0">
                    <a:pos x="520" y="735"/>
                  </a:cxn>
                  <a:cxn ang="0">
                    <a:pos x="538" y="689"/>
                  </a:cxn>
                  <a:cxn ang="0">
                    <a:pos x="563" y="617"/>
                  </a:cxn>
                  <a:cxn ang="0">
                    <a:pos x="590" y="521"/>
                  </a:cxn>
                  <a:cxn ang="0">
                    <a:pos x="609" y="409"/>
                  </a:cxn>
                  <a:cxn ang="0">
                    <a:pos x="618" y="282"/>
                  </a:cxn>
                  <a:cxn ang="0">
                    <a:pos x="611" y="145"/>
                  </a:cxn>
                  <a:cxn ang="0">
                    <a:pos x="580" y="0"/>
                  </a:cxn>
                  <a:cxn ang="0">
                    <a:pos x="101" y="126"/>
                  </a:cxn>
                </a:cxnLst>
                <a:rect l="0" t="0" r="r" b="b"/>
                <a:pathLst>
                  <a:path w="618" h="947">
                    <a:moveTo>
                      <a:pt x="101" y="126"/>
                    </a:moveTo>
                    <a:lnTo>
                      <a:pt x="98" y="128"/>
                    </a:lnTo>
                    <a:lnTo>
                      <a:pt x="91" y="129"/>
                    </a:lnTo>
                    <a:lnTo>
                      <a:pt x="80" y="136"/>
                    </a:lnTo>
                    <a:lnTo>
                      <a:pt x="66" y="146"/>
                    </a:lnTo>
                    <a:lnTo>
                      <a:pt x="50" y="162"/>
                    </a:lnTo>
                    <a:lnTo>
                      <a:pt x="36" y="183"/>
                    </a:lnTo>
                    <a:lnTo>
                      <a:pt x="22" y="212"/>
                    </a:lnTo>
                    <a:lnTo>
                      <a:pt x="11" y="248"/>
                    </a:lnTo>
                    <a:lnTo>
                      <a:pt x="3" y="294"/>
                    </a:lnTo>
                    <a:lnTo>
                      <a:pt x="0" y="349"/>
                    </a:lnTo>
                    <a:lnTo>
                      <a:pt x="3" y="417"/>
                    </a:lnTo>
                    <a:lnTo>
                      <a:pt x="14" y="495"/>
                    </a:lnTo>
                    <a:lnTo>
                      <a:pt x="32" y="586"/>
                    </a:lnTo>
                    <a:lnTo>
                      <a:pt x="60" y="690"/>
                    </a:lnTo>
                    <a:lnTo>
                      <a:pt x="98" y="812"/>
                    </a:lnTo>
                    <a:lnTo>
                      <a:pt x="148" y="947"/>
                    </a:lnTo>
                    <a:lnTo>
                      <a:pt x="155" y="938"/>
                    </a:lnTo>
                    <a:lnTo>
                      <a:pt x="172" y="915"/>
                    </a:lnTo>
                    <a:lnTo>
                      <a:pt x="197" y="882"/>
                    </a:lnTo>
                    <a:lnTo>
                      <a:pt x="228" y="849"/>
                    </a:lnTo>
                    <a:lnTo>
                      <a:pt x="259" y="818"/>
                    </a:lnTo>
                    <a:lnTo>
                      <a:pt x="288" y="798"/>
                    </a:lnTo>
                    <a:lnTo>
                      <a:pt x="312" y="793"/>
                    </a:lnTo>
                    <a:lnTo>
                      <a:pt x="327" y="812"/>
                    </a:lnTo>
                    <a:lnTo>
                      <a:pt x="336" y="801"/>
                    </a:lnTo>
                    <a:lnTo>
                      <a:pt x="359" y="776"/>
                    </a:lnTo>
                    <a:lnTo>
                      <a:pt x="393" y="746"/>
                    </a:lnTo>
                    <a:lnTo>
                      <a:pt x="431" y="713"/>
                    </a:lnTo>
                    <a:lnTo>
                      <a:pt x="466" y="690"/>
                    </a:lnTo>
                    <a:lnTo>
                      <a:pt x="495" y="684"/>
                    </a:lnTo>
                    <a:lnTo>
                      <a:pt x="512" y="703"/>
                    </a:lnTo>
                    <a:lnTo>
                      <a:pt x="512" y="752"/>
                    </a:lnTo>
                    <a:lnTo>
                      <a:pt x="520" y="735"/>
                    </a:lnTo>
                    <a:lnTo>
                      <a:pt x="538" y="689"/>
                    </a:lnTo>
                    <a:lnTo>
                      <a:pt x="563" y="617"/>
                    </a:lnTo>
                    <a:lnTo>
                      <a:pt x="590" y="521"/>
                    </a:lnTo>
                    <a:lnTo>
                      <a:pt x="609" y="409"/>
                    </a:lnTo>
                    <a:lnTo>
                      <a:pt x="618" y="282"/>
                    </a:lnTo>
                    <a:lnTo>
                      <a:pt x="611" y="145"/>
                    </a:lnTo>
                    <a:lnTo>
                      <a:pt x="580" y="0"/>
                    </a:lnTo>
                    <a:lnTo>
                      <a:pt x="101" y="126"/>
                    </a:lnTo>
                    <a:close/>
                  </a:path>
                </a:pathLst>
              </a:cu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3175" cmpd="sng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518" name="Oval 182"/>
              <p:cNvSpPr>
                <a:spLocks noChangeArrowheads="1"/>
              </p:cNvSpPr>
              <p:nvPr/>
            </p:nvSpPr>
            <p:spPr bwMode="auto">
              <a:xfrm rot="-3958045">
                <a:off x="590" y="3816"/>
                <a:ext cx="96" cy="14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519" name="Oval 183"/>
              <p:cNvSpPr>
                <a:spLocks noChangeArrowheads="1"/>
              </p:cNvSpPr>
              <p:nvPr/>
            </p:nvSpPr>
            <p:spPr bwMode="auto">
              <a:xfrm rot="-2847361">
                <a:off x="422" y="3816"/>
                <a:ext cx="96" cy="14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520" name="Freeform 184" descr="Джинсовая ткань"/>
              <p:cNvSpPr>
                <a:spLocks/>
              </p:cNvSpPr>
              <p:nvPr/>
            </p:nvSpPr>
            <p:spPr bwMode="auto">
              <a:xfrm>
                <a:off x="192" y="2886"/>
                <a:ext cx="611" cy="1002"/>
              </a:xfrm>
              <a:custGeom>
                <a:avLst/>
                <a:gdLst/>
                <a:ahLst/>
                <a:cxnLst>
                  <a:cxn ang="0">
                    <a:pos x="518" y="0"/>
                  </a:cxn>
                  <a:cxn ang="0">
                    <a:pos x="552" y="124"/>
                  </a:cxn>
                  <a:cxn ang="0">
                    <a:pos x="597" y="361"/>
                  </a:cxn>
                  <a:cxn ang="0">
                    <a:pos x="574" y="768"/>
                  </a:cxn>
                  <a:cxn ang="0">
                    <a:pos x="541" y="779"/>
                  </a:cxn>
                  <a:cxn ang="0">
                    <a:pos x="270" y="768"/>
                  </a:cxn>
                  <a:cxn ang="0">
                    <a:pos x="100" y="722"/>
                  </a:cxn>
                  <a:cxn ang="0">
                    <a:pos x="190" y="146"/>
                  </a:cxn>
                  <a:cxn ang="0">
                    <a:pos x="416" y="146"/>
                  </a:cxn>
                  <a:cxn ang="0">
                    <a:pos x="428" y="101"/>
                  </a:cxn>
                  <a:cxn ang="0">
                    <a:pos x="484" y="34"/>
                  </a:cxn>
                  <a:cxn ang="0">
                    <a:pos x="450" y="45"/>
                  </a:cxn>
                  <a:cxn ang="0">
                    <a:pos x="428" y="79"/>
                  </a:cxn>
                  <a:cxn ang="0">
                    <a:pos x="416" y="113"/>
                  </a:cxn>
                </a:cxnLst>
                <a:rect l="0" t="0" r="r" b="b"/>
                <a:pathLst>
                  <a:path w="611" h="779">
                    <a:moveTo>
                      <a:pt x="518" y="0"/>
                    </a:moveTo>
                    <a:cubicBezTo>
                      <a:pt x="544" y="102"/>
                      <a:pt x="531" y="61"/>
                      <a:pt x="552" y="124"/>
                    </a:cubicBezTo>
                    <a:cubicBezTo>
                      <a:pt x="560" y="207"/>
                      <a:pt x="571" y="282"/>
                      <a:pt x="597" y="361"/>
                    </a:cubicBezTo>
                    <a:cubicBezTo>
                      <a:pt x="591" y="497"/>
                      <a:pt x="611" y="637"/>
                      <a:pt x="574" y="768"/>
                    </a:cubicBezTo>
                    <a:cubicBezTo>
                      <a:pt x="571" y="779"/>
                      <a:pt x="552" y="775"/>
                      <a:pt x="541" y="779"/>
                    </a:cubicBezTo>
                    <a:cubicBezTo>
                      <a:pt x="451" y="750"/>
                      <a:pt x="362" y="754"/>
                      <a:pt x="270" y="768"/>
                    </a:cubicBezTo>
                    <a:cubicBezTo>
                      <a:pt x="209" y="752"/>
                      <a:pt x="165" y="732"/>
                      <a:pt x="100" y="722"/>
                    </a:cubicBezTo>
                    <a:cubicBezTo>
                      <a:pt x="160" y="543"/>
                      <a:pt x="0" y="215"/>
                      <a:pt x="190" y="146"/>
                    </a:cubicBezTo>
                    <a:cubicBezTo>
                      <a:pt x="271" y="175"/>
                      <a:pt x="282" y="183"/>
                      <a:pt x="416" y="146"/>
                    </a:cubicBezTo>
                    <a:cubicBezTo>
                      <a:pt x="431" y="142"/>
                      <a:pt x="420" y="114"/>
                      <a:pt x="428" y="101"/>
                    </a:cubicBezTo>
                    <a:cubicBezTo>
                      <a:pt x="444" y="74"/>
                      <a:pt x="494" y="52"/>
                      <a:pt x="484" y="34"/>
                    </a:cubicBezTo>
                    <a:cubicBezTo>
                      <a:pt x="478" y="24"/>
                      <a:pt x="461" y="41"/>
                      <a:pt x="450" y="45"/>
                    </a:cubicBezTo>
                    <a:cubicBezTo>
                      <a:pt x="443" y="56"/>
                      <a:pt x="434" y="67"/>
                      <a:pt x="428" y="79"/>
                    </a:cubicBezTo>
                    <a:cubicBezTo>
                      <a:pt x="423" y="90"/>
                      <a:pt x="416" y="113"/>
                      <a:pt x="416" y="113"/>
                    </a:cubicBezTo>
                  </a:path>
                </a:pathLst>
              </a:cu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521" name="Freeform 185"/>
              <p:cNvSpPr>
                <a:spLocks/>
              </p:cNvSpPr>
              <p:nvPr/>
            </p:nvSpPr>
            <p:spPr bwMode="auto">
              <a:xfrm>
                <a:off x="477" y="2116"/>
                <a:ext cx="26" cy="630"/>
              </a:xfrm>
              <a:custGeom>
                <a:avLst/>
                <a:gdLst/>
                <a:ahLst/>
                <a:cxnLst>
                  <a:cxn ang="0">
                    <a:pos x="4" y="1262"/>
                  </a:cxn>
                  <a:cxn ang="0">
                    <a:pos x="3" y="1216"/>
                  </a:cxn>
                  <a:cxn ang="0">
                    <a:pos x="1" y="1093"/>
                  </a:cxn>
                  <a:cxn ang="0">
                    <a:pos x="0" y="916"/>
                  </a:cxn>
                  <a:cxn ang="0">
                    <a:pos x="1" y="707"/>
                  </a:cxn>
                  <a:cxn ang="0">
                    <a:pos x="5" y="489"/>
                  </a:cxn>
                  <a:cxn ang="0">
                    <a:pos x="14" y="283"/>
                  </a:cxn>
                  <a:cxn ang="0">
                    <a:pos x="29" y="112"/>
                  </a:cxn>
                  <a:cxn ang="0">
                    <a:pos x="53" y="0"/>
                  </a:cxn>
                  <a:cxn ang="0">
                    <a:pos x="51" y="28"/>
                  </a:cxn>
                  <a:cxn ang="0">
                    <a:pos x="46" y="108"/>
                  </a:cxn>
                  <a:cxn ang="0">
                    <a:pos x="39" y="232"/>
                  </a:cxn>
                  <a:cxn ang="0">
                    <a:pos x="31" y="393"/>
                  </a:cxn>
                  <a:cxn ang="0">
                    <a:pos x="22" y="584"/>
                  </a:cxn>
                  <a:cxn ang="0">
                    <a:pos x="14" y="796"/>
                  </a:cxn>
                  <a:cxn ang="0">
                    <a:pos x="8" y="1025"/>
                  </a:cxn>
                  <a:cxn ang="0">
                    <a:pos x="4" y="1262"/>
                  </a:cxn>
                </a:cxnLst>
                <a:rect l="0" t="0" r="r" b="b"/>
                <a:pathLst>
                  <a:path w="53" h="1262">
                    <a:moveTo>
                      <a:pt x="4" y="1262"/>
                    </a:moveTo>
                    <a:lnTo>
                      <a:pt x="3" y="1216"/>
                    </a:lnTo>
                    <a:lnTo>
                      <a:pt x="1" y="1093"/>
                    </a:lnTo>
                    <a:lnTo>
                      <a:pt x="0" y="916"/>
                    </a:lnTo>
                    <a:lnTo>
                      <a:pt x="1" y="707"/>
                    </a:lnTo>
                    <a:lnTo>
                      <a:pt x="5" y="489"/>
                    </a:lnTo>
                    <a:lnTo>
                      <a:pt x="14" y="283"/>
                    </a:lnTo>
                    <a:lnTo>
                      <a:pt x="29" y="112"/>
                    </a:lnTo>
                    <a:lnTo>
                      <a:pt x="53" y="0"/>
                    </a:lnTo>
                    <a:lnTo>
                      <a:pt x="51" y="28"/>
                    </a:lnTo>
                    <a:lnTo>
                      <a:pt x="46" y="108"/>
                    </a:lnTo>
                    <a:lnTo>
                      <a:pt x="39" y="232"/>
                    </a:lnTo>
                    <a:lnTo>
                      <a:pt x="31" y="393"/>
                    </a:lnTo>
                    <a:lnTo>
                      <a:pt x="22" y="584"/>
                    </a:lnTo>
                    <a:lnTo>
                      <a:pt x="14" y="796"/>
                    </a:lnTo>
                    <a:lnTo>
                      <a:pt x="8" y="1025"/>
                    </a:lnTo>
                    <a:lnTo>
                      <a:pt x="4" y="1262"/>
                    </a:lnTo>
                    <a:close/>
                  </a:path>
                </a:pathLst>
              </a:custGeom>
              <a:solidFill>
                <a:srgbClr val="000000"/>
              </a:solidFill>
              <a:ln w="3175" cmpd="sng">
                <a:solidFill>
                  <a:srgbClr val="66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522" name="Freeform 186"/>
              <p:cNvSpPr>
                <a:spLocks/>
              </p:cNvSpPr>
              <p:nvPr/>
            </p:nvSpPr>
            <p:spPr bwMode="auto">
              <a:xfrm>
                <a:off x="428" y="2089"/>
                <a:ext cx="21" cy="703"/>
              </a:xfrm>
              <a:custGeom>
                <a:avLst/>
                <a:gdLst/>
                <a:ahLst/>
                <a:cxnLst>
                  <a:cxn ang="0">
                    <a:pos x="11" y="1406"/>
                  </a:cxn>
                  <a:cxn ang="0">
                    <a:pos x="10" y="1355"/>
                  </a:cxn>
                  <a:cxn ang="0">
                    <a:pos x="6" y="1218"/>
                  </a:cxn>
                  <a:cxn ang="0">
                    <a:pos x="1" y="1022"/>
                  </a:cxn>
                  <a:cxn ang="0">
                    <a:pos x="0" y="788"/>
                  </a:cxn>
                  <a:cxn ang="0">
                    <a:pos x="0" y="545"/>
                  </a:cxn>
                  <a:cxn ang="0">
                    <a:pos x="7" y="316"/>
                  </a:cxn>
                  <a:cxn ang="0">
                    <a:pos x="20" y="126"/>
                  </a:cxn>
                  <a:cxn ang="0">
                    <a:pos x="42" y="0"/>
                  </a:cxn>
                  <a:cxn ang="0">
                    <a:pos x="36" y="120"/>
                  </a:cxn>
                  <a:cxn ang="0">
                    <a:pos x="25" y="438"/>
                  </a:cxn>
                  <a:cxn ang="0">
                    <a:pos x="15" y="888"/>
                  </a:cxn>
                  <a:cxn ang="0">
                    <a:pos x="11" y="1406"/>
                  </a:cxn>
                </a:cxnLst>
                <a:rect l="0" t="0" r="r" b="b"/>
                <a:pathLst>
                  <a:path w="42" h="1406">
                    <a:moveTo>
                      <a:pt x="11" y="1406"/>
                    </a:moveTo>
                    <a:lnTo>
                      <a:pt x="10" y="1355"/>
                    </a:lnTo>
                    <a:lnTo>
                      <a:pt x="6" y="1218"/>
                    </a:lnTo>
                    <a:lnTo>
                      <a:pt x="1" y="1022"/>
                    </a:lnTo>
                    <a:lnTo>
                      <a:pt x="0" y="788"/>
                    </a:lnTo>
                    <a:lnTo>
                      <a:pt x="0" y="545"/>
                    </a:lnTo>
                    <a:lnTo>
                      <a:pt x="7" y="316"/>
                    </a:lnTo>
                    <a:lnTo>
                      <a:pt x="20" y="126"/>
                    </a:lnTo>
                    <a:lnTo>
                      <a:pt x="42" y="0"/>
                    </a:lnTo>
                    <a:lnTo>
                      <a:pt x="36" y="120"/>
                    </a:lnTo>
                    <a:lnTo>
                      <a:pt x="25" y="438"/>
                    </a:lnTo>
                    <a:lnTo>
                      <a:pt x="15" y="888"/>
                    </a:lnTo>
                    <a:lnTo>
                      <a:pt x="11" y="1406"/>
                    </a:lnTo>
                    <a:close/>
                  </a:path>
                </a:pathLst>
              </a:custGeom>
              <a:solidFill>
                <a:srgbClr val="000000"/>
              </a:solidFill>
              <a:ln w="3175" cmpd="sng">
                <a:solidFill>
                  <a:srgbClr val="66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523" name="Freeform 187"/>
              <p:cNvSpPr>
                <a:spLocks/>
              </p:cNvSpPr>
              <p:nvPr/>
            </p:nvSpPr>
            <p:spPr bwMode="auto">
              <a:xfrm>
                <a:off x="361" y="2300"/>
                <a:ext cx="258" cy="518"/>
              </a:xfrm>
              <a:custGeom>
                <a:avLst/>
                <a:gdLst/>
                <a:ahLst/>
                <a:cxnLst>
                  <a:cxn ang="0">
                    <a:pos x="89" y="15"/>
                  </a:cxn>
                  <a:cxn ang="0">
                    <a:pos x="86" y="23"/>
                  </a:cxn>
                  <a:cxn ang="0">
                    <a:pos x="78" y="44"/>
                  </a:cxn>
                  <a:cxn ang="0">
                    <a:pos x="67" y="78"/>
                  </a:cxn>
                  <a:cxn ang="0">
                    <a:pos x="53" y="124"/>
                  </a:cxn>
                  <a:cxn ang="0">
                    <a:pos x="39" y="180"/>
                  </a:cxn>
                  <a:cxn ang="0">
                    <a:pos x="25" y="243"/>
                  </a:cxn>
                  <a:cxn ang="0">
                    <a:pos x="12" y="313"/>
                  </a:cxn>
                  <a:cxn ang="0">
                    <a:pos x="4" y="389"/>
                  </a:cxn>
                  <a:cxn ang="0">
                    <a:pos x="0" y="470"/>
                  </a:cxn>
                  <a:cxn ang="0">
                    <a:pos x="1" y="553"/>
                  </a:cxn>
                  <a:cxn ang="0">
                    <a:pos x="11" y="636"/>
                  </a:cxn>
                  <a:cxn ang="0">
                    <a:pos x="28" y="721"/>
                  </a:cxn>
                  <a:cxn ang="0">
                    <a:pos x="56" y="804"/>
                  </a:cxn>
                  <a:cxn ang="0">
                    <a:pos x="95" y="882"/>
                  </a:cxn>
                  <a:cxn ang="0">
                    <a:pos x="147" y="957"/>
                  </a:cxn>
                  <a:cxn ang="0">
                    <a:pos x="212" y="1026"/>
                  </a:cxn>
                  <a:cxn ang="0">
                    <a:pos x="216" y="1028"/>
                  </a:cxn>
                  <a:cxn ang="0">
                    <a:pos x="229" y="1029"/>
                  </a:cxn>
                  <a:cxn ang="0">
                    <a:pos x="247" y="1031"/>
                  </a:cxn>
                  <a:cxn ang="0">
                    <a:pos x="271" y="1034"/>
                  </a:cxn>
                  <a:cxn ang="0">
                    <a:pos x="297" y="1036"/>
                  </a:cxn>
                  <a:cxn ang="0">
                    <a:pos x="328" y="1034"/>
                  </a:cxn>
                  <a:cxn ang="0">
                    <a:pos x="359" y="1031"/>
                  </a:cxn>
                  <a:cxn ang="0">
                    <a:pos x="391" y="1023"/>
                  </a:cxn>
                  <a:cxn ang="0">
                    <a:pos x="420" y="1012"/>
                  </a:cxn>
                  <a:cxn ang="0">
                    <a:pos x="448" y="997"/>
                  </a:cxn>
                  <a:cxn ang="0">
                    <a:pos x="472" y="976"/>
                  </a:cxn>
                  <a:cxn ang="0">
                    <a:pos x="490" y="948"/>
                  </a:cxn>
                  <a:cxn ang="0">
                    <a:pos x="502" y="914"/>
                  </a:cxn>
                  <a:cxn ang="0">
                    <a:pos x="506" y="871"/>
                  </a:cxn>
                  <a:cxn ang="0">
                    <a:pos x="502" y="820"/>
                  </a:cxn>
                  <a:cxn ang="0">
                    <a:pos x="486" y="759"/>
                  </a:cxn>
                  <a:cxn ang="0">
                    <a:pos x="490" y="733"/>
                  </a:cxn>
                  <a:cxn ang="0">
                    <a:pos x="500" y="665"/>
                  </a:cxn>
                  <a:cxn ang="0">
                    <a:pos x="511" y="567"/>
                  </a:cxn>
                  <a:cxn ang="0">
                    <a:pos x="517" y="452"/>
                  </a:cxn>
                  <a:cxn ang="0">
                    <a:pos x="515" y="333"/>
                  </a:cxn>
                  <a:cxn ang="0">
                    <a:pos x="499" y="224"/>
                  </a:cxn>
                  <a:cxn ang="0">
                    <a:pos x="464" y="135"/>
                  </a:cxn>
                  <a:cxn ang="0">
                    <a:pos x="405" y="83"/>
                  </a:cxn>
                  <a:cxn ang="0">
                    <a:pos x="402" y="81"/>
                  </a:cxn>
                  <a:cxn ang="0">
                    <a:pos x="391" y="78"/>
                  </a:cxn>
                  <a:cxn ang="0">
                    <a:pos x="377" y="72"/>
                  </a:cxn>
                  <a:cxn ang="0">
                    <a:pos x="356" y="64"/>
                  </a:cxn>
                  <a:cxn ang="0">
                    <a:pos x="334" y="55"/>
                  </a:cxn>
                  <a:cxn ang="0">
                    <a:pos x="307" y="46"/>
                  </a:cxn>
                  <a:cxn ang="0">
                    <a:pos x="279" y="37"/>
                  </a:cxn>
                  <a:cxn ang="0">
                    <a:pos x="250" y="26"/>
                  </a:cxn>
                  <a:cxn ang="0">
                    <a:pos x="221" y="18"/>
                  </a:cxn>
                  <a:cxn ang="0">
                    <a:pos x="193" y="11"/>
                  </a:cxn>
                  <a:cxn ang="0">
                    <a:pos x="166" y="4"/>
                  </a:cxn>
                  <a:cxn ang="0">
                    <a:pos x="141" y="0"/>
                  </a:cxn>
                  <a:cxn ang="0">
                    <a:pos x="121" y="0"/>
                  </a:cxn>
                  <a:cxn ang="0">
                    <a:pos x="105" y="1"/>
                  </a:cxn>
                  <a:cxn ang="0">
                    <a:pos x="93" y="6"/>
                  </a:cxn>
                  <a:cxn ang="0">
                    <a:pos x="89" y="15"/>
                  </a:cxn>
                </a:cxnLst>
                <a:rect l="0" t="0" r="r" b="b"/>
                <a:pathLst>
                  <a:path w="517" h="1036">
                    <a:moveTo>
                      <a:pt x="89" y="15"/>
                    </a:moveTo>
                    <a:lnTo>
                      <a:pt x="86" y="23"/>
                    </a:lnTo>
                    <a:lnTo>
                      <a:pt x="78" y="44"/>
                    </a:lnTo>
                    <a:lnTo>
                      <a:pt x="67" y="78"/>
                    </a:lnTo>
                    <a:lnTo>
                      <a:pt x="53" y="124"/>
                    </a:lnTo>
                    <a:lnTo>
                      <a:pt x="39" y="180"/>
                    </a:lnTo>
                    <a:lnTo>
                      <a:pt x="25" y="243"/>
                    </a:lnTo>
                    <a:lnTo>
                      <a:pt x="12" y="313"/>
                    </a:lnTo>
                    <a:lnTo>
                      <a:pt x="4" y="389"/>
                    </a:lnTo>
                    <a:lnTo>
                      <a:pt x="0" y="470"/>
                    </a:lnTo>
                    <a:lnTo>
                      <a:pt x="1" y="553"/>
                    </a:lnTo>
                    <a:lnTo>
                      <a:pt x="11" y="636"/>
                    </a:lnTo>
                    <a:lnTo>
                      <a:pt x="28" y="721"/>
                    </a:lnTo>
                    <a:lnTo>
                      <a:pt x="56" y="804"/>
                    </a:lnTo>
                    <a:lnTo>
                      <a:pt x="95" y="882"/>
                    </a:lnTo>
                    <a:lnTo>
                      <a:pt x="147" y="957"/>
                    </a:lnTo>
                    <a:lnTo>
                      <a:pt x="212" y="1026"/>
                    </a:lnTo>
                    <a:lnTo>
                      <a:pt x="216" y="1028"/>
                    </a:lnTo>
                    <a:lnTo>
                      <a:pt x="229" y="1029"/>
                    </a:lnTo>
                    <a:lnTo>
                      <a:pt x="247" y="1031"/>
                    </a:lnTo>
                    <a:lnTo>
                      <a:pt x="271" y="1034"/>
                    </a:lnTo>
                    <a:lnTo>
                      <a:pt x="297" y="1036"/>
                    </a:lnTo>
                    <a:lnTo>
                      <a:pt x="328" y="1034"/>
                    </a:lnTo>
                    <a:lnTo>
                      <a:pt x="359" y="1031"/>
                    </a:lnTo>
                    <a:lnTo>
                      <a:pt x="391" y="1023"/>
                    </a:lnTo>
                    <a:lnTo>
                      <a:pt x="420" y="1012"/>
                    </a:lnTo>
                    <a:lnTo>
                      <a:pt x="448" y="997"/>
                    </a:lnTo>
                    <a:lnTo>
                      <a:pt x="472" y="976"/>
                    </a:lnTo>
                    <a:lnTo>
                      <a:pt x="490" y="948"/>
                    </a:lnTo>
                    <a:lnTo>
                      <a:pt x="502" y="914"/>
                    </a:lnTo>
                    <a:lnTo>
                      <a:pt x="506" y="871"/>
                    </a:lnTo>
                    <a:lnTo>
                      <a:pt x="502" y="820"/>
                    </a:lnTo>
                    <a:lnTo>
                      <a:pt x="486" y="759"/>
                    </a:lnTo>
                    <a:lnTo>
                      <a:pt x="490" y="733"/>
                    </a:lnTo>
                    <a:lnTo>
                      <a:pt x="500" y="665"/>
                    </a:lnTo>
                    <a:lnTo>
                      <a:pt x="511" y="567"/>
                    </a:lnTo>
                    <a:lnTo>
                      <a:pt x="517" y="452"/>
                    </a:lnTo>
                    <a:lnTo>
                      <a:pt x="515" y="333"/>
                    </a:lnTo>
                    <a:lnTo>
                      <a:pt x="499" y="224"/>
                    </a:lnTo>
                    <a:lnTo>
                      <a:pt x="464" y="135"/>
                    </a:lnTo>
                    <a:lnTo>
                      <a:pt x="405" y="83"/>
                    </a:lnTo>
                    <a:lnTo>
                      <a:pt x="402" y="81"/>
                    </a:lnTo>
                    <a:lnTo>
                      <a:pt x="391" y="78"/>
                    </a:lnTo>
                    <a:lnTo>
                      <a:pt x="377" y="72"/>
                    </a:lnTo>
                    <a:lnTo>
                      <a:pt x="356" y="64"/>
                    </a:lnTo>
                    <a:lnTo>
                      <a:pt x="334" y="55"/>
                    </a:lnTo>
                    <a:lnTo>
                      <a:pt x="307" y="46"/>
                    </a:lnTo>
                    <a:lnTo>
                      <a:pt x="279" y="37"/>
                    </a:lnTo>
                    <a:lnTo>
                      <a:pt x="250" y="26"/>
                    </a:lnTo>
                    <a:lnTo>
                      <a:pt x="221" y="18"/>
                    </a:lnTo>
                    <a:lnTo>
                      <a:pt x="193" y="11"/>
                    </a:lnTo>
                    <a:lnTo>
                      <a:pt x="166" y="4"/>
                    </a:lnTo>
                    <a:lnTo>
                      <a:pt x="141" y="0"/>
                    </a:lnTo>
                    <a:lnTo>
                      <a:pt x="121" y="0"/>
                    </a:lnTo>
                    <a:lnTo>
                      <a:pt x="105" y="1"/>
                    </a:lnTo>
                    <a:lnTo>
                      <a:pt x="93" y="6"/>
                    </a:lnTo>
                    <a:lnTo>
                      <a:pt x="89" y="15"/>
                    </a:lnTo>
                    <a:close/>
                  </a:path>
                </a:pathLst>
              </a:custGeom>
              <a:solidFill>
                <a:srgbClr val="FF7FFF"/>
              </a:solidFill>
              <a:ln w="3175" cmpd="sng">
                <a:solidFill>
                  <a:srgbClr val="66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524" name="Freeform 188"/>
              <p:cNvSpPr>
                <a:spLocks/>
              </p:cNvSpPr>
              <p:nvPr/>
            </p:nvSpPr>
            <p:spPr bwMode="auto">
              <a:xfrm>
                <a:off x="455" y="2479"/>
                <a:ext cx="140" cy="197"/>
              </a:xfrm>
              <a:custGeom>
                <a:avLst/>
                <a:gdLst/>
                <a:ahLst/>
                <a:cxnLst>
                  <a:cxn ang="0">
                    <a:pos x="0" y="389"/>
                  </a:cxn>
                  <a:cxn ang="0">
                    <a:pos x="5" y="390"/>
                  </a:cxn>
                  <a:cxn ang="0">
                    <a:pos x="17" y="392"/>
                  </a:cxn>
                  <a:cxn ang="0">
                    <a:pos x="37" y="393"/>
                  </a:cxn>
                  <a:cxn ang="0">
                    <a:pos x="61" y="395"/>
                  </a:cxn>
                  <a:cxn ang="0">
                    <a:pos x="89" y="395"/>
                  </a:cxn>
                  <a:cxn ang="0">
                    <a:pos x="119" y="392"/>
                  </a:cxn>
                  <a:cxn ang="0">
                    <a:pos x="150" y="386"/>
                  </a:cxn>
                  <a:cxn ang="0">
                    <a:pos x="181" y="373"/>
                  </a:cxn>
                  <a:cxn ang="0">
                    <a:pos x="210" y="356"/>
                  </a:cxn>
                  <a:cxn ang="0">
                    <a:pos x="235" y="333"/>
                  </a:cxn>
                  <a:cxn ang="0">
                    <a:pos x="258" y="301"/>
                  </a:cxn>
                  <a:cxn ang="0">
                    <a:pos x="272" y="263"/>
                  </a:cxn>
                  <a:cxn ang="0">
                    <a:pos x="280" y="213"/>
                  </a:cxn>
                  <a:cxn ang="0">
                    <a:pos x="279" y="154"/>
                  </a:cxn>
                  <a:cxn ang="0">
                    <a:pos x="267" y="83"/>
                  </a:cxn>
                  <a:cxn ang="0">
                    <a:pos x="245" y="0"/>
                  </a:cxn>
                  <a:cxn ang="0">
                    <a:pos x="245" y="4"/>
                  </a:cxn>
                  <a:cxn ang="0">
                    <a:pos x="244" y="15"/>
                  </a:cxn>
                  <a:cxn ang="0">
                    <a:pos x="242" y="34"/>
                  </a:cxn>
                  <a:cxn ang="0">
                    <a:pos x="239" y="57"/>
                  </a:cxn>
                  <a:cxn ang="0">
                    <a:pos x="235" y="86"/>
                  </a:cxn>
                  <a:cxn ang="0">
                    <a:pos x="230" y="117"/>
                  </a:cxn>
                  <a:cxn ang="0">
                    <a:pos x="221" y="150"/>
                  </a:cxn>
                  <a:cxn ang="0">
                    <a:pos x="211" y="186"/>
                  </a:cxn>
                  <a:cxn ang="0">
                    <a:pos x="198" y="221"/>
                  </a:cxn>
                  <a:cxn ang="0">
                    <a:pos x="181" y="255"/>
                  </a:cxn>
                  <a:cxn ang="0">
                    <a:pos x="161" y="289"/>
                  </a:cxn>
                  <a:cxn ang="0">
                    <a:pos x="137" y="318"/>
                  </a:cxn>
                  <a:cxn ang="0">
                    <a:pos x="111" y="344"/>
                  </a:cxn>
                  <a:cxn ang="0">
                    <a:pos x="79" y="366"/>
                  </a:cxn>
                  <a:cxn ang="0">
                    <a:pos x="42" y="381"/>
                  </a:cxn>
                  <a:cxn ang="0">
                    <a:pos x="0" y="389"/>
                  </a:cxn>
                </a:cxnLst>
                <a:rect l="0" t="0" r="r" b="b"/>
                <a:pathLst>
                  <a:path w="280" h="395">
                    <a:moveTo>
                      <a:pt x="0" y="389"/>
                    </a:moveTo>
                    <a:lnTo>
                      <a:pt x="5" y="390"/>
                    </a:lnTo>
                    <a:lnTo>
                      <a:pt x="17" y="392"/>
                    </a:lnTo>
                    <a:lnTo>
                      <a:pt x="37" y="393"/>
                    </a:lnTo>
                    <a:lnTo>
                      <a:pt x="61" y="395"/>
                    </a:lnTo>
                    <a:lnTo>
                      <a:pt x="89" y="395"/>
                    </a:lnTo>
                    <a:lnTo>
                      <a:pt x="119" y="392"/>
                    </a:lnTo>
                    <a:lnTo>
                      <a:pt x="150" y="386"/>
                    </a:lnTo>
                    <a:lnTo>
                      <a:pt x="181" y="373"/>
                    </a:lnTo>
                    <a:lnTo>
                      <a:pt x="210" y="356"/>
                    </a:lnTo>
                    <a:lnTo>
                      <a:pt x="235" y="333"/>
                    </a:lnTo>
                    <a:lnTo>
                      <a:pt x="258" y="301"/>
                    </a:lnTo>
                    <a:lnTo>
                      <a:pt x="272" y="263"/>
                    </a:lnTo>
                    <a:lnTo>
                      <a:pt x="280" y="213"/>
                    </a:lnTo>
                    <a:lnTo>
                      <a:pt x="279" y="154"/>
                    </a:lnTo>
                    <a:lnTo>
                      <a:pt x="267" y="83"/>
                    </a:lnTo>
                    <a:lnTo>
                      <a:pt x="245" y="0"/>
                    </a:lnTo>
                    <a:lnTo>
                      <a:pt x="245" y="4"/>
                    </a:lnTo>
                    <a:lnTo>
                      <a:pt x="244" y="15"/>
                    </a:lnTo>
                    <a:lnTo>
                      <a:pt x="242" y="34"/>
                    </a:lnTo>
                    <a:lnTo>
                      <a:pt x="239" y="57"/>
                    </a:lnTo>
                    <a:lnTo>
                      <a:pt x="235" y="86"/>
                    </a:lnTo>
                    <a:lnTo>
                      <a:pt x="230" y="117"/>
                    </a:lnTo>
                    <a:lnTo>
                      <a:pt x="221" y="150"/>
                    </a:lnTo>
                    <a:lnTo>
                      <a:pt x="211" y="186"/>
                    </a:lnTo>
                    <a:lnTo>
                      <a:pt x="198" y="221"/>
                    </a:lnTo>
                    <a:lnTo>
                      <a:pt x="181" y="255"/>
                    </a:lnTo>
                    <a:lnTo>
                      <a:pt x="161" y="289"/>
                    </a:lnTo>
                    <a:lnTo>
                      <a:pt x="137" y="318"/>
                    </a:lnTo>
                    <a:lnTo>
                      <a:pt x="111" y="344"/>
                    </a:lnTo>
                    <a:lnTo>
                      <a:pt x="79" y="366"/>
                    </a:lnTo>
                    <a:lnTo>
                      <a:pt x="42" y="381"/>
                    </a:lnTo>
                    <a:lnTo>
                      <a:pt x="0" y="389"/>
                    </a:lnTo>
                    <a:close/>
                  </a:path>
                </a:pathLst>
              </a:custGeom>
              <a:solidFill>
                <a:srgbClr val="FF3FFF"/>
              </a:solidFill>
              <a:ln w="3175" cmpd="sng">
                <a:solidFill>
                  <a:srgbClr val="66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525" name="Freeform 189"/>
              <p:cNvSpPr>
                <a:spLocks/>
              </p:cNvSpPr>
              <p:nvPr/>
            </p:nvSpPr>
            <p:spPr bwMode="auto">
              <a:xfrm>
                <a:off x="580" y="2779"/>
                <a:ext cx="66" cy="358"/>
              </a:xfrm>
              <a:custGeom>
                <a:avLst/>
                <a:gdLst/>
                <a:ahLst/>
                <a:cxnLst>
                  <a:cxn ang="0">
                    <a:pos x="0" y="716"/>
                  </a:cxn>
                  <a:cxn ang="0">
                    <a:pos x="8" y="699"/>
                  </a:cxn>
                  <a:cxn ang="0">
                    <a:pos x="29" y="651"/>
                  </a:cxn>
                  <a:cxn ang="0">
                    <a:pos x="58" y="577"/>
                  </a:cxn>
                  <a:cxn ang="0">
                    <a:pos x="89" y="482"/>
                  </a:cxn>
                  <a:cxn ang="0">
                    <a:pos x="116" y="372"/>
                  </a:cxn>
                  <a:cxn ang="0">
                    <a:pos x="131" y="252"/>
                  </a:cxn>
                  <a:cxn ang="0">
                    <a:pos x="131" y="126"/>
                  </a:cxn>
                  <a:cxn ang="0">
                    <a:pos x="110" y="0"/>
                  </a:cxn>
                  <a:cxn ang="0">
                    <a:pos x="110" y="17"/>
                  </a:cxn>
                  <a:cxn ang="0">
                    <a:pos x="111" y="64"/>
                  </a:cxn>
                  <a:cxn ang="0">
                    <a:pos x="109" y="138"/>
                  </a:cxn>
                  <a:cxn ang="0">
                    <a:pos x="103" y="232"/>
                  </a:cxn>
                  <a:cxn ang="0">
                    <a:pos x="90" y="341"/>
                  </a:cxn>
                  <a:cxn ang="0">
                    <a:pos x="71" y="462"/>
                  </a:cxn>
                  <a:cxn ang="0">
                    <a:pos x="42" y="588"/>
                  </a:cxn>
                  <a:cxn ang="0">
                    <a:pos x="0" y="716"/>
                  </a:cxn>
                </a:cxnLst>
                <a:rect l="0" t="0" r="r" b="b"/>
                <a:pathLst>
                  <a:path w="131" h="716">
                    <a:moveTo>
                      <a:pt x="0" y="716"/>
                    </a:moveTo>
                    <a:lnTo>
                      <a:pt x="8" y="699"/>
                    </a:lnTo>
                    <a:lnTo>
                      <a:pt x="29" y="651"/>
                    </a:lnTo>
                    <a:lnTo>
                      <a:pt x="58" y="577"/>
                    </a:lnTo>
                    <a:lnTo>
                      <a:pt x="89" y="482"/>
                    </a:lnTo>
                    <a:lnTo>
                      <a:pt x="116" y="372"/>
                    </a:lnTo>
                    <a:lnTo>
                      <a:pt x="131" y="252"/>
                    </a:lnTo>
                    <a:lnTo>
                      <a:pt x="131" y="126"/>
                    </a:lnTo>
                    <a:lnTo>
                      <a:pt x="110" y="0"/>
                    </a:lnTo>
                    <a:lnTo>
                      <a:pt x="110" y="17"/>
                    </a:lnTo>
                    <a:lnTo>
                      <a:pt x="111" y="64"/>
                    </a:lnTo>
                    <a:lnTo>
                      <a:pt x="109" y="138"/>
                    </a:lnTo>
                    <a:lnTo>
                      <a:pt x="103" y="232"/>
                    </a:lnTo>
                    <a:lnTo>
                      <a:pt x="90" y="341"/>
                    </a:lnTo>
                    <a:lnTo>
                      <a:pt x="71" y="462"/>
                    </a:lnTo>
                    <a:lnTo>
                      <a:pt x="42" y="588"/>
                    </a:lnTo>
                    <a:lnTo>
                      <a:pt x="0" y="716"/>
                    </a:lnTo>
                    <a:close/>
                  </a:path>
                </a:pathLst>
              </a:custGeom>
              <a:solidFill>
                <a:srgbClr val="000000"/>
              </a:solidFill>
              <a:ln w="3175" cmpd="sng">
                <a:solidFill>
                  <a:srgbClr val="66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526" name="Freeform 190"/>
              <p:cNvSpPr>
                <a:spLocks/>
              </p:cNvSpPr>
              <p:nvPr/>
            </p:nvSpPr>
            <p:spPr bwMode="auto">
              <a:xfrm>
                <a:off x="529" y="2327"/>
                <a:ext cx="373" cy="383"/>
              </a:xfrm>
              <a:custGeom>
                <a:avLst/>
                <a:gdLst/>
                <a:ahLst/>
                <a:cxnLst>
                  <a:cxn ang="0">
                    <a:pos x="689" y="427"/>
                  </a:cxn>
                  <a:cxn ang="0">
                    <a:pos x="697" y="496"/>
                  </a:cxn>
                  <a:cxn ang="0">
                    <a:pos x="721" y="559"/>
                  </a:cxn>
                  <a:cxn ang="0">
                    <a:pos x="742" y="600"/>
                  </a:cxn>
                  <a:cxn ang="0">
                    <a:pos x="708" y="627"/>
                  </a:cxn>
                  <a:cxn ang="0">
                    <a:pos x="631" y="657"/>
                  </a:cxn>
                  <a:cxn ang="0">
                    <a:pos x="550" y="680"/>
                  </a:cxn>
                  <a:cxn ang="0">
                    <a:pos x="472" y="694"/>
                  </a:cxn>
                  <a:cxn ang="0">
                    <a:pos x="401" y="702"/>
                  </a:cxn>
                  <a:cxn ang="0">
                    <a:pos x="339" y="705"/>
                  </a:cxn>
                  <a:cxn ang="0">
                    <a:pos x="294" y="705"/>
                  </a:cxn>
                  <a:cxn ang="0">
                    <a:pos x="269" y="705"/>
                  </a:cxn>
                  <a:cxn ang="0">
                    <a:pos x="254" y="697"/>
                  </a:cxn>
                  <a:cxn ang="0">
                    <a:pos x="237" y="697"/>
                  </a:cxn>
                  <a:cxn ang="0">
                    <a:pos x="226" y="710"/>
                  </a:cxn>
                  <a:cxn ang="0">
                    <a:pos x="220" y="722"/>
                  </a:cxn>
                  <a:cxn ang="0">
                    <a:pos x="165" y="766"/>
                  </a:cxn>
                  <a:cxn ang="0">
                    <a:pos x="90" y="696"/>
                  </a:cxn>
                  <a:cxn ang="0">
                    <a:pos x="53" y="524"/>
                  </a:cxn>
                  <a:cxn ang="0">
                    <a:pos x="42" y="378"/>
                  </a:cxn>
                  <a:cxn ang="0">
                    <a:pos x="62" y="312"/>
                  </a:cxn>
                  <a:cxn ang="0">
                    <a:pos x="64" y="204"/>
                  </a:cxn>
                  <a:cxn ang="0">
                    <a:pos x="35" y="92"/>
                  </a:cxn>
                  <a:cxn ang="0">
                    <a:pos x="5" y="17"/>
                  </a:cxn>
                  <a:cxn ang="0">
                    <a:pos x="7" y="4"/>
                  </a:cxn>
                  <a:cxn ang="0">
                    <a:pos x="54" y="0"/>
                  </a:cxn>
                  <a:cxn ang="0">
                    <a:pos x="121" y="20"/>
                  </a:cxn>
                  <a:cxn ang="0">
                    <a:pos x="177" y="92"/>
                  </a:cxn>
                  <a:cxn ang="0">
                    <a:pos x="191" y="169"/>
                  </a:cxn>
                  <a:cxn ang="0">
                    <a:pos x="190" y="250"/>
                  </a:cxn>
                  <a:cxn ang="0">
                    <a:pos x="192" y="361"/>
                  </a:cxn>
                  <a:cxn ang="0">
                    <a:pos x="209" y="447"/>
                  </a:cxn>
                  <a:cxn ang="0">
                    <a:pos x="226" y="462"/>
                  </a:cxn>
                  <a:cxn ang="0">
                    <a:pos x="240" y="450"/>
                  </a:cxn>
                  <a:cxn ang="0">
                    <a:pos x="261" y="445"/>
                  </a:cxn>
                  <a:cxn ang="0">
                    <a:pos x="288" y="473"/>
                  </a:cxn>
                  <a:cxn ang="0">
                    <a:pos x="315" y="553"/>
                  </a:cxn>
                  <a:cxn ang="0">
                    <a:pos x="306" y="522"/>
                  </a:cxn>
                  <a:cxn ang="0">
                    <a:pos x="303" y="508"/>
                  </a:cxn>
                  <a:cxn ang="0">
                    <a:pos x="320" y="517"/>
                  </a:cxn>
                  <a:cxn ang="0">
                    <a:pos x="350" y="522"/>
                  </a:cxn>
                  <a:cxn ang="0">
                    <a:pos x="392" y="507"/>
                  </a:cxn>
                  <a:cxn ang="0">
                    <a:pos x="437" y="468"/>
                  </a:cxn>
                  <a:cxn ang="0">
                    <a:pos x="448" y="458"/>
                  </a:cxn>
                  <a:cxn ang="0">
                    <a:pos x="436" y="470"/>
                  </a:cxn>
                  <a:cxn ang="0">
                    <a:pos x="420" y="484"/>
                  </a:cxn>
                  <a:cxn ang="0">
                    <a:pos x="420" y="485"/>
                  </a:cxn>
                  <a:cxn ang="0">
                    <a:pos x="441" y="478"/>
                  </a:cxn>
                  <a:cxn ang="0">
                    <a:pos x="476" y="468"/>
                  </a:cxn>
                  <a:cxn ang="0">
                    <a:pos x="515" y="464"/>
                  </a:cxn>
                  <a:cxn ang="0">
                    <a:pos x="696" y="398"/>
                  </a:cxn>
                </a:cxnLst>
                <a:rect l="0" t="0" r="r" b="b"/>
                <a:pathLst>
                  <a:path w="745" h="766">
                    <a:moveTo>
                      <a:pt x="696" y="398"/>
                    </a:moveTo>
                    <a:lnTo>
                      <a:pt x="689" y="427"/>
                    </a:lnTo>
                    <a:lnTo>
                      <a:pt x="689" y="461"/>
                    </a:lnTo>
                    <a:lnTo>
                      <a:pt x="697" y="496"/>
                    </a:lnTo>
                    <a:lnTo>
                      <a:pt x="708" y="530"/>
                    </a:lnTo>
                    <a:lnTo>
                      <a:pt x="721" y="559"/>
                    </a:lnTo>
                    <a:lnTo>
                      <a:pt x="732" y="584"/>
                    </a:lnTo>
                    <a:lnTo>
                      <a:pt x="742" y="600"/>
                    </a:lnTo>
                    <a:lnTo>
                      <a:pt x="745" y="607"/>
                    </a:lnTo>
                    <a:lnTo>
                      <a:pt x="708" y="627"/>
                    </a:lnTo>
                    <a:lnTo>
                      <a:pt x="670" y="643"/>
                    </a:lnTo>
                    <a:lnTo>
                      <a:pt x="631" y="657"/>
                    </a:lnTo>
                    <a:lnTo>
                      <a:pt x="591" y="670"/>
                    </a:lnTo>
                    <a:lnTo>
                      <a:pt x="550" y="680"/>
                    </a:lnTo>
                    <a:lnTo>
                      <a:pt x="511" y="688"/>
                    </a:lnTo>
                    <a:lnTo>
                      <a:pt x="472" y="694"/>
                    </a:lnTo>
                    <a:lnTo>
                      <a:pt x="436" y="699"/>
                    </a:lnTo>
                    <a:lnTo>
                      <a:pt x="401" y="702"/>
                    </a:lnTo>
                    <a:lnTo>
                      <a:pt x="369" y="703"/>
                    </a:lnTo>
                    <a:lnTo>
                      <a:pt x="339" y="705"/>
                    </a:lnTo>
                    <a:lnTo>
                      <a:pt x="315" y="705"/>
                    </a:lnTo>
                    <a:lnTo>
                      <a:pt x="294" y="705"/>
                    </a:lnTo>
                    <a:lnTo>
                      <a:pt x="279" y="705"/>
                    </a:lnTo>
                    <a:lnTo>
                      <a:pt x="269" y="705"/>
                    </a:lnTo>
                    <a:lnTo>
                      <a:pt x="267" y="705"/>
                    </a:lnTo>
                    <a:lnTo>
                      <a:pt x="254" y="697"/>
                    </a:lnTo>
                    <a:lnTo>
                      <a:pt x="244" y="694"/>
                    </a:lnTo>
                    <a:lnTo>
                      <a:pt x="237" y="697"/>
                    </a:lnTo>
                    <a:lnTo>
                      <a:pt x="230" y="702"/>
                    </a:lnTo>
                    <a:lnTo>
                      <a:pt x="226" y="710"/>
                    </a:lnTo>
                    <a:lnTo>
                      <a:pt x="223" y="716"/>
                    </a:lnTo>
                    <a:lnTo>
                      <a:pt x="220" y="722"/>
                    </a:lnTo>
                    <a:lnTo>
                      <a:pt x="220" y="723"/>
                    </a:lnTo>
                    <a:lnTo>
                      <a:pt x="165" y="766"/>
                    </a:lnTo>
                    <a:lnTo>
                      <a:pt x="123" y="751"/>
                    </a:lnTo>
                    <a:lnTo>
                      <a:pt x="90" y="696"/>
                    </a:lnTo>
                    <a:lnTo>
                      <a:pt x="68" y="614"/>
                    </a:lnTo>
                    <a:lnTo>
                      <a:pt x="53" y="524"/>
                    </a:lnTo>
                    <a:lnTo>
                      <a:pt x="44" y="439"/>
                    </a:lnTo>
                    <a:lnTo>
                      <a:pt x="42" y="378"/>
                    </a:lnTo>
                    <a:lnTo>
                      <a:pt x="40" y="353"/>
                    </a:lnTo>
                    <a:lnTo>
                      <a:pt x="62" y="312"/>
                    </a:lnTo>
                    <a:lnTo>
                      <a:pt x="68" y="261"/>
                    </a:lnTo>
                    <a:lnTo>
                      <a:pt x="64" y="204"/>
                    </a:lnTo>
                    <a:lnTo>
                      <a:pt x="51" y="146"/>
                    </a:lnTo>
                    <a:lnTo>
                      <a:pt x="35" y="92"/>
                    </a:lnTo>
                    <a:lnTo>
                      <a:pt x="18" y="47"/>
                    </a:lnTo>
                    <a:lnTo>
                      <a:pt x="5" y="17"/>
                    </a:lnTo>
                    <a:lnTo>
                      <a:pt x="0" y="6"/>
                    </a:lnTo>
                    <a:lnTo>
                      <a:pt x="7" y="4"/>
                    </a:lnTo>
                    <a:lnTo>
                      <a:pt x="26" y="1"/>
                    </a:lnTo>
                    <a:lnTo>
                      <a:pt x="54" y="0"/>
                    </a:lnTo>
                    <a:lnTo>
                      <a:pt x="88" y="4"/>
                    </a:lnTo>
                    <a:lnTo>
                      <a:pt x="121" y="20"/>
                    </a:lnTo>
                    <a:lnTo>
                      <a:pt x="152" y="47"/>
                    </a:lnTo>
                    <a:lnTo>
                      <a:pt x="177" y="92"/>
                    </a:lnTo>
                    <a:lnTo>
                      <a:pt x="191" y="156"/>
                    </a:lnTo>
                    <a:lnTo>
                      <a:pt x="191" y="169"/>
                    </a:lnTo>
                    <a:lnTo>
                      <a:pt x="190" y="202"/>
                    </a:lnTo>
                    <a:lnTo>
                      <a:pt x="190" y="250"/>
                    </a:lnTo>
                    <a:lnTo>
                      <a:pt x="190" y="305"/>
                    </a:lnTo>
                    <a:lnTo>
                      <a:pt x="192" y="361"/>
                    </a:lnTo>
                    <a:lnTo>
                      <a:pt x="199" y="410"/>
                    </a:lnTo>
                    <a:lnTo>
                      <a:pt x="209" y="447"/>
                    </a:lnTo>
                    <a:lnTo>
                      <a:pt x="225" y="465"/>
                    </a:lnTo>
                    <a:lnTo>
                      <a:pt x="226" y="462"/>
                    </a:lnTo>
                    <a:lnTo>
                      <a:pt x="232" y="456"/>
                    </a:lnTo>
                    <a:lnTo>
                      <a:pt x="240" y="450"/>
                    </a:lnTo>
                    <a:lnTo>
                      <a:pt x="250" y="445"/>
                    </a:lnTo>
                    <a:lnTo>
                      <a:pt x="261" y="445"/>
                    </a:lnTo>
                    <a:lnTo>
                      <a:pt x="274" y="454"/>
                    </a:lnTo>
                    <a:lnTo>
                      <a:pt x="288" y="473"/>
                    </a:lnTo>
                    <a:lnTo>
                      <a:pt x="300" y="507"/>
                    </a:lnTo>
                    <a:lnTo>
                      <a:pt x="315" y="553"/>
                    </a:lnTo>
                    <a:lnTo>
                      <a:pt x="313" y="547"/>
                    </a:lnTo>
                    <a:lnTo>
                      <a:pt x="306" y="522"/>
                    </a:lnTo>
                    <a:lnTo>
                      <a:pt x="300" y="507"/>
                    </a:lnTo>
                    <a:lnTo>
                      <a:pt x="303" y="508"/>
                    </a:lnTo>
                    <a:lnTo>
                      <a:pt x="308" y="513"/>
                    </a:lnTo>
                    <a:lnTo>
                      <a:pt x="320" y="517"/>
                    </a:lnTo>
                    <a:lnTo>
                      <a:pt x="334" y="522"/>
                    </a:lnTo>
                    <a:lnTo>
                      <a:pt x="350" y="522"/>
                    </a:lnTo>
                    <a:lnTo>
                      <a:pt x="370" y="517"/>
                    </a:lnTo>
                    <a:lnTo>
                      <a:pt x="392" y="507"/>
                    </a:lnTo>
                    <a:lnTo>
                      <a:pt x="417" y="487"/>
                    </a:lnTo>
                    <a:lnTo>
                      <a:pt x="437" y="468"/>
                    </a:lnTo>
                    <a:lnTo>
                      <a:pt x="447" y="459"/>
                    </a:lnTo>
                    <a:lnTo>
                      <a:pt x="448" y="458"/>
                    </a:lnTo>
                    <a:lnTo>
                      <a:pt x="443" y="462"/>
                    </a:lnTo>
                    <a:lnTo>
                      <a:pt x="436" y="470"/>
                    </a:lnTo>
                    <a:lnTo>
                      <a:pt x="427" y="478"/>
                    </a:lnTo>
                    <a:lnTo>
                      <a:pt x="420" y="484"/>
                    </a:lnTo>
                    <a:lnTo>
                      <a:pt x="417" y="487"/>
                    </a:lnTo>
                    <a:lnTo>
                      <a:pt x="420" y="485"/>
                    </a:lnTo>
                    <a:lnTo>
                      <a:pt x="429" y="482"/>
                    </a:lnTo>
                    <a:lnTo>
                      <a:pt x="441" y="478"/>
                    </a:lnTo>
                    <a:lnTo>
                      <a:pt x="458" y="473"/>
                    </a:lnTo>
                    <a:lnTo>
                      <a:pt x="476" y="468"/>
                    </a:lnTo>
                    <a:lnTo>
                      <a:pt x="496" y="465"/>
                    </a:lnTo>
                    <a:lnTo>
                      <a:pt x="515" y="464"/>
                    </a:lnTo>
                    <a:lnTo>
                      <a:pt x="533" y="465"/>
                    </a:lnTo>
                    <a:lnTo>
                      <a:pt x="696" y="398"/>
                    </a:lnTo>
                    <a:close/>
                  </a:path>
                </a:pathLst>
              </a:custGeom>
              <a:solidFill>
                <a:srgbClr val="FF9E3F"/>
              </a:solidFill>
              <a:ln w="3175" cmpd="sng">
                <a:solidFill>
                  <a:srgbClr val="66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527" name="Freeform 191"/>
              <p:cNvSpPr>
                <a:spLocks/>
              </p:cNvSpPr>
              <p:nvPr/>
            </p:nvSpPr>
            <p:spPr bwMode="auto">
              <a:xfrm>
                <a:off x="217" y="2339"/>
                <a:ext cx="363" cy="615"/>
              </a:xfrm>
              <a:custGeom>
                <a:avLst/>
                <a:gdLst/>
                <a:ahLst/>
                <a:cxnLst>
                  <a:cxn ang="0">
                    <a:pos x="334" y="6"/>
                  </a:cxn>
                  <a:cxn ang="0">
                    <a:pos x="298" y="49"/>
                  </a:cxn>
                  <a:cxn ang="0">
                    <a:pos x="237" y="108"/>
                  </a:cxn>
                  <a:cxn ang="0">
                    <a:pos x="169" y="154"/>
                  </a:cxn>
                  <a:cxn ang="0">
                    <a:pos x="130" y="166"/>
                  </a:cxn>
                  <a:cxn ang="0">
                    <a:pos x="85" y="191"/>
                  </a:cxn>
                  <a:cxn ang="0">
                    <a:pos x="29" y="245"/>
                  </a:cxn>
                  <a:cxn ang="0">
                    <a:pos x="0" y="332"/>
                  </a:cxn>
                  <a:cxn ang="0">
                    <a:pos x="10" y="406"/>
                  </a:cxn>
                  <a:cxn ang="0">
                    <a:pos x="22" y="521"/>
                  </a:cxn>
                  <a:cxn ang="0">
                    <a:pos x="38" y="686"/>
                  </a:cxn>
                  <a:cxn ang="0">
                    <a:pos x="40" y="835"/>
                  </a:cxn>
                  <a:cxn ang="0">
                    <a:pos x="32" y="890"/>
                  </a:cxn>
                  <a:cxn ang="0">
                    <a:pos x="31" y="948"/>
                  </a:cxn>
                  <a:cxn ang="0">
                    <a:pos x="50" y="1033"/>
                  </a:cxn>
                  <a:cxn ang="0">
                    <a:pos x="119" y="1111"/>
                  </a:cxn>
                  <a:cxn ang="0">
                    <a:pos x="182" y="1137"/>
                  </a:cxn>
                  <a:cxn ang="0">
                    <a:pos x="215" y="1140"/>
                  </a:cxn>
                  <a:cxn ang="0">
                    <a:pos x="271" y="1147"/>
                  </a:cxn>
                  <a:cxn ang="0">
                    <a:pos x="344" y="1156"/>
                  </a:cxn>
                  <a:cxn ang="0">
                    <a:pos x="423" y="1167"/>
                  </a:cxn>
                  <a:cxn ang="0">
                    <a:pos x="500" y="1182"/>
                  </a:cxn>
                  <a:cxn ang="0">
                    <a:pos x="566" y="1199"/>
                  </a:cxn>
                  <a:cxn ang="0">
                    <a:pos x="612" y="1219"/>
                  </a:cxn>
                  <a:cxn ang="0">
                    <a:pos x="630" y="1225"/>
                  </a:cxn>
                  <a:cxn ang="0">
                    <a:pos x="667" y="1193"/>
                  </a:cxn>
                  <a:cxn ang="0">
                    <a:pos x="710" y="1133"/>
                  </a:cxn>
                  <a:cxn ang="0">
                    <a:pos x="725" y="1057"/>
                  </a:cxn>
                  <a:cxn ang="0">
                    <a:pos x="707" y="1016"/>
                  </a:cxn>
                  <a:cxn ang="0">
                    <a:pos x="667" y="1011"/>
                  </a:cxn>
                  <a:cxn ang="0">
                    <a:pos x="609" y="1001"/>
                  </a:cxn>
                  <a:cxn ang="0">
                    <a:pos x="555" y="979"/>
                  </a:cxn>
                  <a:cxn ang="0">
                    <a:pos x="541" y="950"/>
                  </a:cxn>
                  <a:cxn ang="0">
                    <a:pos x="573" y="855"/>
                  </a:cxn>
                  <a:cxn ang="0">
                    <a:pos x="594" y="689"/>
                  </a:cxn>
                  <a:cxn ang="0">
                    <a:pos x="556" y="475"/>
                  </a:cxn>
                  <a:cxn ang="0">
                    <a:pos x="497" y="357"/>
                  </a:cxn>
                  <a:cxn ang="0">
                    <a:pos x="479" y="349"/>
                  </a:cxn>
                  <a:cxn ang="0">
                    <a:pos x="449" y="331"/>
                  </a:cxn>
                  <a:cxn ang="0">
                    <a:pos x="411" y="301"/>
                  </a:cxn>
                  <a:cxn ang="0">
                    <a:pos x="374" y="260"/>
                  </a:cxn>
                  <a:cxn ang="0">
                    <a:pos x="345" y="205"/>
                  </a:cxn>
                  <a:cxn ang="0">
                    <a:pos x="327" y="135"/>
                  </a:cxn>
                  <a:cxn ang="0">
                    <a:pos x="330" y="49"/>
                  </a:cxn>
                </a:cxnLst>
                <a:rect l="0" t="0" r="r" b="b"/>
                <a:pathLst>
                  <a:path w="725" h="1230">
                    <a:moveTo>
                      <a:pt x="339" y="0"/>
                    </a:moveTo>
                    <a:lnTo>
                      <a:pt x="334" y="6"/>
                    </a:lnTo>
                    <a:lnTo>
                      <a:pt x="320" y="25"/>
                    </a:lnTo>
                    <a:lnTo>
                      <a:pt x="298" y="49"/>
                    </a:lnTo>
                    <a:lnTo>
                      <a:pt x="270" y="79"/>
                    </a:lnTo>
                    <a:lnTo>
                      <a:pt x="237" y="108"/>
                    </a:lnTo>
                    <a:lnTo>
                      <a:pt x="204" y="134"/>
                    </a:lnTo>
                    <a:lnTo>
                      <a:pt x="169" y="154"/>
                    </a:lnTo>
                    <a:lnTo>
                      <a:pt x="137" y="163"/>
                    </a:lnTo>
                    <a:lnTo>
                      <a:pt x="130" y="166"/>
                    </a:lnTo>
                    <a:lnTo>
                      <a:pt x="110" y="175"/>
                    </a:lnTo>
                    <a:lnTo>
                      <a:pt x="85" y="191"/>
                    </a:lnTo>
                    <a:lnTo>
                      <a:pt x="56" y="214"/>
                    </a:lnTo>
                    <a:lnTo>
                      <a:pt x="29" y="245"/>
                    </a:lnTo>
                    <a:lnTo>
                      <a:pt x="10" y="283"/>
                    </a:lnTo>
                    <a:lnTo>
                      <a:pt x="0" y="332"/>
                    </a:lnTo>
                    <a:lnTo>
                      <a:pt x="7" y="389"/>
                    </a:lnTo>
                    <a:lnTo>
                      <a:pt x="10" y="406"/>
                    </a:lnTo>
                    <a:lnTo>
                      <a:pt x="15" y="454"/>
                    </a:lnTo>
                    <a:lnTo>
                      <a:pt x="22" y="521"/>
                    </a:lnTo>
                    <a:lnTo>
                      <a:pt x="31" y="601"/>
                    </a:lnTo>
                    <a:lnTo>
                      <a:pt x="38" y="686"/>
                    </a:lnTo>
                    <a:lnTo>
                      <a:pt x="40" y="767"/>
                    </a:lnTo>
                    <a:lnTo>
                      <a:pt x="40" y="835"/>
                    </a:lnTo>
                    <a:lnTo>
                      <a:pt x="33" y="881"/>
                    </a:lnTo>
                    <a:lnTo>
                      <a:pt x="32" y="890"/>
                    </a:lnTo>
                    <a:lnTo>
                      <a:pt x="31" y="913"/>
                    </a:lnTo>
                    <a:lnTo>
                      <a:pt x="31" y="948"/>
                    </a:lnTo>
                    <a:lnTo>
                      <a:pt x="36" y="988"/>
                    </a:lnTo>
                    <a:lnTo>
                      <a:pt x="50" y="1033"/>
                    </a:lnTo>
                    <a:lnTo>
                      <a:pt x="77" y="1074"/>
                    </a:lnTo>
                    <a:lnTo>
                      <a:pt x="119" y="1111"/>
                    </a:lnTo>
                    <a:lnTo>
                      <a:pt x="177" y="1137"/>
                    </a:lnTo>
                    <a:lnTo>
                      <a:pt x="182" y="1137"/>
                    </a:lnTo>
                    <a:lnTo>
                      <a:pt x="194" y="1139"/>
                    </a:lnTo>
                    <a:lnTo>
                      <a:pt x="215" y="1140"/>
                    </a:lnTo>
                    <a:lnTo>
                      <a:pt x="240" y="1143"/>
                    </a:lnTo>
                    <a:lnTo>
                      <a:pt x="271" y="1147"/>
                    </a:lnTo>
                    <a:lnTo>
                      <a:pt x="306" y="1151"/>
                    </a:lnTo>
                    <a:lnTo>
                      <a:pt x="344" y="1156"/>
                    </a:lnTo>
                    <a:lnTo>
                      <a:pt x="383" y="1160"/>
                    </a:lnTo>
                    <a:lnTo>
                      <a:pt x="423" y="1167"/>
                    </a:lnTo>
                    <a:lnTo>
                      <a:pt x="462" y="1174"/>
                    </a:lnTo>
                    <a:lnTo>
                      <a:pt x="500" y="1182"/>
                    </a:lnTo>
                    <a:lnTo>
                      <a:pt x="535" y="1190"/>
                    </a:lnTo>
                    <a:lnTo>
                      <a:pt x="566" y="1199"/>
                    </a:lnTo>
                    <a:lnTo>
                      <a:pt x="591" y="1208"/>
                    </a:lnTo>
                    <a:lnTo>
                      <a:pt x="612" y="1219"/>
                    </a:lnTo>
                    <a:lnTo>
                      <a:pt x="625" y="1230"/>
                    </a:lnTo>
                    <a:lnTo>
                      <a:pt x="630" y="1225"/>
                    </a:lnTo>
                    <a:lnTo>
                      <a:pt x="646" y="1213"/>
                    </a:lnTo>
                    <a:lnTo>
                      <a:pt x="667" y="1193"/>
                    </a:lnTo>
                    <a:lnTo>
                      <a:pt x="690" y="1165"/>
                    </a:lnTo>
                    <a:lnTo>
                      <a:pt x="710" y="1133"/>
                    </a:lnTo>
                    <a:lnTo>
                      <a:pt x="722" y="1097"/>
                    </a:lnTo>
                    <a:lnTo>
                      <a:pt x="725" y="1057"/>
                    </a:lnTo>
                    <a:lnTo>
                      <a:pt x="713" y="1016"/>
                    </a:lnTo>
                    <a:lnTo>
                      <a:pt x="707" y="1016"/>
                    </a:lnTo>
                    <a:lnTo>
                      <a:pt x="690" y="1014"/>
                    </a:lnTo>
                    <a:lnTo>
                      <a:pt x="667" y="1011"/>
                    </a:lnTo>
                    <a:lnTo>
                      <a:pt x="639" y="1007"/>
                    </a:lnTo>
                    <a:lnTo>
                      <a:pt x="609" y="1001"/>
                    </a:lnTo>
                    <a:lnTo>
                      <a:pt x="580" y="991"/>
                    </a:lnTo>
                    <a:lnTo>
                      <a:pt x="555" y="979"/>
                    </a:lnTo>
                    <a:lnTo>
                      <a:pt x="535" y="964"/>
                    </a:lnTo>
                    <a:lnTo>
                      <a:pt x="541" y="950"/>
                    </a:lnTo>
                    <a:lnTo>
                      <a:pt x="556" y="913"/>
                    </a:lnTo>
                    <a:lnTo>
                      <a:pt x="573" y="855"/>
                    </a:lnTo>
                    <a:lnTo>
                      <a:pt x="588" y="779"/>
                    </a:lnTo>
                    <a:lnTo>
                      <a:pt x="594" y="689"/>
                    </a:lnTo>
                    <a:lnTo>
                      <a:pt x="584" y="586"/>
                    </a:lnTo>
                    <a:lnTo>
                      <a:pt x="556" y="475"/>
                    </a:lnTo>
                    <a:lnTo>
                      <a:pt x="500" y="358"/>
                    </a:lnTo>
                    <a:lnTo>
                      <a:pt x="497" y="357"/>
                    </a:lnTo>
                    <a:lnTo>
                      <a:pt x="490" y="354"/>
                    </a:lnTo>
                    <a:lnTo>
                      <a:pt x="479" y="349"/>
                    </a:lnTo>
                    <a:lnTo>
                      <a:pt x="465" y="341"/>
                    </a:lnTo>
                    <a:lnTo>
                      <a:pt x="449" y="331"/>
                    </a:lnTo>
                    <a:lnTo>
                      <a:pt x="430" y="317"/>
                    </a:lnTo>
                    <a:lnTo>
                      <a:pt x="411" y="301"/>
                    </a:lnTo>
                    <a:lnTo>
                      <a:pt x="393" y="283"/>
                    </a:lnTo>
                    <a:lnTo>
                      <a:pt x="374" y="260"/>
                    </a:lnTo>
                    <a:lnTo>
                      <a:pt x="359" y="234"/>
                    </a:lnTo>
                    <a:lnTo>
                      <a:pt x="345" y="205"/>
                    </a:lnTo>
                    <a:lnTo>
                      <a:pt x="334" y="172"/>
                    </a:lnTo>
                    <a:lnTo>
                      <a:pt x="327" y="135"/>
                    </a:lnTo>
                    <a:lnTo>
                      <a:pt x="326" y="94"/>
                    </a:lnTo>
                    <a:lnTo>
                      <a:pt x="330" y="49"/>
                    </a:lnTo>
                    <a:lnTo>
                      <a:pt x="339" y="0"/>
                    </a:lnTo>
                    <a:close/>
                  </a:path>
                </a:pathLst>
              </a:custGeom>
              <a:solidFill>
                <a:srgbClr val="FF9E3F"/>
              </a:solidFill>
              <a:ln w="3175" cmpd="sng">
                <a:solidFill>
                  <a:srgbClr val="66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528" name="Freeform 192"/>
              <p:cNvSpPr>
                <a:spLocks/>
              </p:cNvSpPr>
              <p:nvPr/>
            </p:nvSpPr>
            <p:spPr bwMode="auto">
              <a:xfrm>
                <a:off x="379" y="2099"/>
                <a:ext cx="186" cy="273"/>
              </a:xfrm>
              <a:custGeom>
                <a:avLst/>
                <a:gdLst/>
                <a:ahLst/>
                <a:cxnLst>
                  <a:cxn ang="0">
                    <a:pos x="147" y="11"/>
                  </a:cxn>
                  <a:cxn ang="0">
                    <a:pos x="120" y="31"/>
                  </a:cxn>
                  <a:cxn ang="0">
                    <a:pos x="87" y="69"/>
                  </a:cxn>
                  <a:cxn ang="0">
                    <a:pos x="64" y="128"/>
                  </a:cxn>
                  <a:cxn ang="0">
                    <a:pos x="67" y="180"/>
                  </a:cxn>
                  <a:cxn ang="0">
                    <a:pos x="78" y="252"/>
                  </a:cxn>
                  <a:cxn ang="0">
                    <a:pos x="67" y="272"/>
                  </a:cxn>
                  <a:cxn ang="0">
                    <a:pos x="53" y="249"/>
                  </a:cxn>
                  <a:cxn ang="0">
                    <a:pos x="32" y="222"/>
                  </a:cxn>
                  <a:cxn ang="0">
                    <a:pos x="13" y="212"/>
                  </a:cxn>
                  <a:cxn ang="0">
                    <a:pos x="3" y="228"/>
                  </a:cxn>
                  <a:cxn ang="0">
                    <a:pos x="0" y="263"/>
                  </a:cxn>
                  <a:cxn ang="0">
                    <a:pos x="6" y="312"/>
                  </a:cxn>
                  <a:cxn ang="0">
                    <a:pos x="29" y="352"/>
                  </a:cxn>
                  <a:cxn ang="0">
                    <a:pos x="55" y="369"/>
                  </a:cxn>
                  <a:cxn ang="0">
                    <a:pos x="67" y="414"/>
                  </a:cxn>
                  <a:cxn ang="0">
                    <a:pos x="109" y="477"/>
                  </a:cxn>
                  <a:cxn ang="0">
                    <a:pos x="192" y="532"/>
                  </a:cxn>
                  <a:cxn ang="0">
                    <a:pos x="256" y="547"/>
                  </a:cxn>
                  <a:cxn ang="0">
                    <a:pos x="277" y="544"/>
                  </a:cxn>
                  <a:cxn ang="0">
                    <a:pos x="303" y="527"/>
                  </a:cxn>
                  <a:cxn ang="0">
                    <a:pos x="322" y="486"/>
                  </a:cxn>
                  <a:cxn ang="0">
                    <a:pos x="324" y="449"/>
                  </a:cxn>
                  <a:cxn ang="0">
                    <a:pos x="338" y="423"/>
                  </a:cxn>
                  <a:cxn ang="0">
                    <a:pos x="355" y="381"/>
                  </a:cxn>
                  <a:cxn ang="0">
                    <a:pos x="366" y="331"/>
                  </a:cxn>
                  <a:cxn ang="0">
                    <a:pos x="363" y="269"/>
                  </a:cxn>
                  <a:cxn ang="0">
                    <a:pos x="362" y="245"/>
                  </a:cxn>
                  <a:cxn ang="0">
                    <a:pos x="365" y="215"/>
                  </a:cxn>
                  <a:cxn ang="0">
                    <a:pos x="372" y="126"/>
                  </a:cxn>
                  <a:cxn ang="0">
                    <a:pos x="358" y="77"/>
                  </a:cxn>
                  <a:cxn ang="0">
                    <a:pos x="331" y="48"/>
                  </a:cxn>
                  <a:cxn ang="0">
                    <a:pos x="278" y="14"/>
                  </a:cxn>
                  <a:cxn ang="0">
                    <a:pos x="200" y="0"/>
                  </a:cxn>
                </a:cxnLst>
                <a:rect l="0" t="0" r="r" b="b"/>
                <a:pathLst>
                  <a:path w="372" h="547">
                    <a:moveTo>
                      <a:pt x="151" y="8"/>
                    </a:moveTo>
                    <a:lnTo>
                      <a:pt x="147" y="11"/>
                    </a:lnTo>
                    <a:lnTo>
                      <a:pt x="136" y="19"/>
                    </a:lnTo>
                    <a:lnTo>
                      <a:pt x="120" y="31"/>
                    </a:lnTo>
                    <a:lnTo>
                      <a:pt x="104" y="48"/>
                    </a:lnTo>
                    <a:lnTo>
                      <a:pt x="87" y="69"/>
                    </a:lnTo>
                    <a:lnTo>
                      <a:pt x="73" y="97"/>
                    </a:lnTo>
                    <a:lnTo>
                      <a:pt x="64" y="128"/>
                    </a:lnTo>
                    <a:lnTo>
                      <a:pt x="63" y="165"/>
                    </a:lnTo>
                    <a:lnTo>
                      <a:pt x="67" y="180"/>
                    </a:lnTo>
                    <a:lnTo>
                      <a:pt x="74" y="215"/>
                    </a:lnTo>
                    <a:lnTo>
                      <a:pt x="78" y="252"/>
                    </a:lnTo>
                    <a:lnTo>
                      <a:pt x="69" y="277"/>
                    </a:lnTo>
                    <a:lnTo>
                      <a:pt x="67" y="272"/>
                    </a:lnTo>
                    <a:lnTo>
                      <a:pt x="62" y="263"/>
                    </a:lnTo>
                    <a:lnTo>
                      <a:pt x="53" y="249"/>
                    </a:lnTo>
                    <a:lnTo>
                      <a:pt x="43" y="234"/>
                    </a:lnTo>
                    <a:lnTo>
                      <a:pt x="32" y="222"/>
                    </a:lnTo>
                    <a:lnTo>
                      <a:pt x="22" y="214"/>
                    </a:lnTo>
                    <a:lnTo>
                      <a:pt x="13" y="212"/>
                    </a:lnTo>
                    <a:lnTo>
                      <a:pt x="4" y="222"/>
                    </a:lnTo>
                    <a:lnTo>
                      <a:pt x="3" y="228"/>
                    </a:lnTo>
                    <a:lnTo>
                      <a:pt x="2" y="241"/>
                    </a:lnTo>
                    <a:lnTo>
                      <a:pt x="0" y="263"/>
                    </a:lnTo>
                    <a:lnTo>
                      <a:pt x="2" y="286"/>
                    </a:lnTo>
                    <a:lnTo>
                      <a:pt x="6" y="312"/>
                    </a:lnTo>
                    <a:lnTo>
                      <a:pt x="14" y="334"/>
                    </a:lnTo>
                    <a:lnTo>
                      <a:pt x="29" y="352"/>
                    </a:lnTo>
                    <a:lnTo>
                      <a:pt x="53" y="361"/>
                    </a:lnTo>
                    <a:lnTo>
                      <a:pt x="55" y="369"/>
                    </a:lnTo>
                    <a:lnTo>
                      <a:pt x="59" y="387"/>
                    </a:lnTo>
                    <a:lnTo>
                      <a:pt x="67" y="414"/>
                    </a:lnTo>
                    <a:lnTo>
                      <a:pt x="84" y="444"/>
                    </a:lnTo>
                    <a:lnTo>
                      <a:pt x="109" y="477"/>
                    </a:lnTo>
                    <a:lnTo>
                      <a:pt x="144" y="507"/>
                    </a:lnTo>
                    <a:lnTo>
                      <a:pt x="192" y="532"/>
                    </a:lnTo>
                    <a:lnTo>
                      <a:pt x="253" y="547"/>
                    </a:lnTo>
                    <a:lnTo>
                      <a:pt x="256" y="547"/>
                    </a:lnTo>
                    <a:lnTo>
                      <a:pt x="264" y="547"/>
                    </a:lnTo>
                    <a:lnTo>
                      <a:pt x="277" y="544"/>
                    </a:lnTo>
                    <a:lnTo>
                      <a:pt x="291" y="538"/>
                    </a:lnTo>
                    <a:lnTo>
                      <a:pt x="303" y="527"/>
                    </a:lnTo>
                    <a:lnTo>
                      <a:pt x="315" y="510"/>
                    </a:lnTo>
                    <a:lnTo>
                      <a:pt x="322" y="486"/>
                    </a:lnTo>
                    <a:lnTo>
                      <a:pt x="323" y="452"/>
                    </a:lnTo>
                    <a:lnTo>
                      <a:pt x="324" y="449"/>
                    </a:lnTo>
                    <a:lnTo>
                      <a:pt x="330" y="438"/>
                    </a:lnTo>
                    <a:lnTo>
                      <a:pt x="338" y="423"/>
                    </a:lnTo>
                    <a:lnTo>
                      <a:pt x="347" y="403"/>
                    </a:lnTo>
                    <a:lnTo>
                      <a:pt x="355" y="381"/>
                    </a:lnTo>
                    <a:lnTo>
                      <a:pt x="361" y="357"/>
                    </a:lnTo>
                    <a:lnTo>
                      <a:pt x="366" y="331"/>
                    </a:lnTo>
                    <a:lnTo>
                      <a:pt x="366" y="304"/>
                    </a:lnTo>
                    <a:lnTo>
                      <a:pt x="363" y="269"/>
                    </a:lnTo>
                    <a:lnTo>
                      <a:pt x="362" y="254"/>
                    </a:lnTo>
                    <a:lnTo>
                      <a:pt x="362" y="245"/>
                    </a:lnTo>
                    <a:lnTo>
                      <a:pt x="361" y="231"/>
                    </a:lnTo>
                    <a:lnTo>
                      <a:pt x="365" y="215"/>
                    </a:lnTo>
                    <a:lnTo>
                      <a:pt x="370" y="175"/>
                    </a:lnTo>
                    <a:lnTo>
                      <a:pt x="372" y="126"/>
                    </a:lnTo>
                    <a:lnTo>
                      <a:pt x="361" y="82"/>
                    </a:lnTo>
                    <a:lnTo>
                      <a:pt x="358" y="77"/>
                    </a:lnTo>
                    <a:lnTo>
                      <a:pt x="348" y="65"/>
                    </a:lnTo>
                    <a:lnTo>
                      <a:pt x="331" y="48"/>
                    </a:lnTo>
                    <a:lnTo>
                      <a:pt x="309" y="31"/>
                    </a:lnTo>
                    <a:lnTo>
                      <a:pt x="278" y="14"/>
                    </a:lnTo>
                    <a:lnTo>
                      <a:pt x="243" y="3"/>
                    </a:lnTo>
                    <a:lnTo>
                      <a:pt x="200" y="0"/>
                    </a:lnTo>
                    <a:lnTo>
                      <a:pt x="151" y="8"/>
                    </a:lnTo>
                    <a:close/>
                  </a:path>
                </a:pathLst>
              </a:custGeom>
              <a:solidFill>
                <a:srgbClr val="FFCCCC"/>
              </a:solidFill>
              <a:ln w="3175" cmpd="sng">
                <a:solidFill>
                  <a:srgbClr val="66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529" name="Freeform 193"/>
              <p:cNvSpPr>
                <a:spLocks/>
              </p:cNvSpPr>
              <p:nvPr/>
            </p:nvSpPr>
            <p:spPr bwMode="auto">
              <a:xfrm>
                <a:off x="371" y="2070"/>
                <a:ext cx="201" cy="171"/>
              </a:xfrm>
              <a:custGeom>
                <a:avLst/>
                <a:gdLst/>
                <a:ahLst/>
                <a:cxnLst>
                  <a:cxn ang="0">
                    <a:pos x="249" y="83"/>
                  </a:cxn>
                  <a:cxn ang="0">
                    <a:pos x="241" y="83"/>
                  </a:cxn>
                  <a:cxn ang="0">
                    <a:pos x="220" y="85"/>
                  </a:cxn>
                  <a:cxn ang="0">
                    <a:pos x="190" y="93"/>
                  </a:cxn>
                  <a:cxn ang="0">
                    <a:pos x="157" y="106"/>
                  </a:cxn>
                  <a:cxn ang="0">
                    <a:pos x="126" y="129"/>
                  </a:cxn>
                  <a:cxn ang="0">
                    <a:pos x="101" y="166"/>
                  </a:cxn>
                  <a:cxn ang="0">
                    <a:pos x="88" y="217"/>
                  </a:cxn>
                  <a:cxn ang="0">
                    <a:pos x="91" y="286"/>
                  </a:cxn>
                  <a:cxn ang="0">
                    <a:pos x="94" y="292"/>
                  </a:cxn>
                  <a:cxn ang="0">
                    <a:pos x="97" y="309"/>
                  </a:cxn>
                  <a:cxn ang="0">
                    <a:pos x="95" y="328"/>
                  </a:cxn>
                  <a:cxn ang="0">
                    <a:pos x="86" y="342"/>
                  </a:cxn>
                  <a:cxn ang="0">
                    <a:pos x="84" y="337"/>
                  </a:cxn>
                  <a:cxn ang="0">
                    <a:pos x="80" y="328"/>
                  </a:cxn>
                  <a:cxn ang="0">
                    <a:pos x="73" y="314"/>
                  </a:cxn>
                  <a:cxn ang="0">
                    <a:pos x="65" y="297"/>
                  </a:cxn>
                  <a:cxn ang="0">
                    <a:pos x="55" y="282"/>
                  </a:cxn>
                  <a:cxn ang="0">
                    <a:pos x="44" y="271"/>
                  </a:cxn>
                  <a:cxn ang="0">
                    <a:pos x="34" y="263"/>
                  </a:cxn>
                  <a:cxn ang="0">
                    <a:pos x="23" y="265"/>
                  </a:cxn>
                  <a:cxn ang="0">
                    <a:pos x="21" y="262"/>
                  </a:cxn>
                  <a:cxn ang="0">
                    <a:pos x="19" y="255"/>
                  </a:cxn>
                  <a:cxn ang="0">
                    <a:pos x="14" y="245"/>
                  </a:cxn>
                  <a:cxn ang="0">
                    <a:pos x="10" y="232"/>
                  </a:cxn>
                  <a:cxn ang="0">
                    <a:pos x="6" y="216"/>
                  </a:cxn>
                  <a:cxn ang="0">
                    <a:pos x="3" y="197"/>
                  </a:cxn>
                  <a:cxn ang="0">
                    <a:pos x="0" y="177"/>
                  </a:cxn>
                  <a:cxn ang="0">
                    <a:pos x="2" y="156"/>
                  </a:cxn>
                  <a:cxn ang="0">
                    <a:pos x="5" y="133"/>
                  </a:cxn>
                  <a:cxn ang="0">
                    <a:pos x="10" y="111"/>
                  </a:cxn>
                  <a:cxn ang="0">
                    <a:pos x="21" y="88"/>
                  </a:cxn>
                  <a:cxn ang="0">
                    <a:pos x="37" y="66"/>
                  </a:cxn>
                  <a:cxn ang="0">
                    <a:pos x="58" y="46"/>
                  </a:cxn>
                  <a:cxn ang="0">
                    <a:pos x="84" y="30"/>
                  </a:cxn>
                  <a:cxn ang="0">
                    <a:pos x="119" y="13"/>
                  </a:cxn>
                  <a:cxn ang="0">
                    <a:pos x="160" y="0"/>
                  </a:cxn>
                  <a:cxn ang="0">
                    <a:pos x="162" y="0"/>
                  </a:cxn>
                  <a:cxn ang="0">
                    <a:pos x="172" y="0"/>
                  </a:cxn>
                  <a:cxn ang="0">
                    <a:pos x="185" y="0"/>
                  </a:cxn>
                  <a:cxn ang="0">
                    <a:pos x="203" y="0"/>
                  </a:cxn>
                  <a:cxn ang="0">
                    <a:pos x="224" y="2"/>
                  </a:cxn>
                  <a:cxn ang="0">
                    <a:pos x="246" y="5"/>
                  </a:cxn>
                  <a:cxn ang="0">
                    <a:pos x="270" y="10"/>
                  </a:cxn>
                  <a:cxn ang="0">
                    <a:pos x="295" y="16"/>
                  </a:cxn>
                  <a:cxn ang="0">
                    <a:pos x="319" y="25"/>
                  </a:cxn>
                  <a:cxn ang="0">
                    <a:pos x="341" y="37"/>
                  </a:cxn>
                  <a:cxn ang="0">
                    <a:pos x="362" y="54"/>
                  </a:cxn>
                  <a:cxn ang="0">
                    <a:pos x="379" y="73"/>
                  </a:cxn>
                  <a:cxn ang="0">
                    <a:pos x="392" y="97"/>
                  </a:cxn>
                  <a:cxn ang="0">
                    <a:pos x="400" y="125"/>
                  </a:cxn>
                  <a:cxn ang="0">
                    <a:pos x="403" y="157"/>
                  </a:cxn>
                  <a:cxn ang="0">
                    <a:pos x="399" y="196"/>
                  </a:cxn>
                  <a:cxn ang="0">
                    <a:pos x="396" y="188"/>
                  </a:cxn>
                  <a:cxn ang="0">
                    <a:pos x="390" y="171"/>
                  </a:cxn>
                  <a:cxn ang="0">
                    <a:pos x="378" y="146"/>
                  </a:cxn>
                  <a:cxn ang="0">
                    <a:pos x="362" y="120"/>
                  </a:cxn>
                  <a:cxn ang="0">
                    <a:pos x="341" y="96"/>
                  </a:cxn>
                  <a:cxn ang="0">
                    <a:pos x="316" y="79"/>
                  </a:cxn>
                  <a:cxn ang="0">
                    <a:pos x="285" y="73"/>
                  </a:cxn>
                  <a:cxn ang="0">
                    <a:pos x="249" y="83"/>
                  </a:cxn>
                </a:cxnLst>
                <a:rect l="0" t="0" r="r" b="b"/>
                <a:pathLst>
                  <a:path w="403" h="342">
                    <a:moveTo>
                      <a:pt x="249" y="83"/>
                    </a:moveTo>
                    <a:lnTo>
                      <a:pt x="241" y="83"/>
                    </a:lnTo>
                    <a:lnTo>
                      <a:pt x="220" y="85"/>
                    </a:lnTo>
                    <a:lnTo>
                      <a:pt x="190" y="93"/>
                    </a:lnTo>
                    <a:lnTo>
                      <a:pt x="157" y="106"/>
                    </a:lnTo>
                    <a:lnTo>
                      <a:pt x="126" y="129"/>
                    </a:lnTo>
                    <a:lnTo>
                      <a:pt x="101" y="166"/>
                    </a:lnTo>
                    <a:lnTo>
                      <a:pt x="88" y="217"/>
                    </a:lnTo>
                    <a:lnTo>
                      <a:pt x="91" y="286"/>
                    </a:lnTo>
                    <a:lnTo>
                      <a:pt x="94" y="292"/>
                    </a:lnTo>
                    <a:lnTo>
                      <a:pt x="97" y="309"/>
                    </a:lnTo>
                    <a:lnTo>
                      <a:pt x="95" y="328"/>
                    </a:lnTo>
                    <a:lnTo>
                      <a:pt x="86" y="342"/>
                    </a:lnTo>
                    <a:lnTo>
                      <a:pt x="84" y="337"/>
                    </a:lnTo>
                    <a:lnTo>
                      <a:pt x="80" y="328"/>
                    </a:lnTo>
                    <a:lnTo>
                      <a:pt x="73" y="314"/>
                    </a:lnTo>
                    <a:lnTo>
                      <a:pt x="65" y="297"/>
                    </a:lnTo>
                    <a:lnTo>
                      <a:pt x="55" y="282"/>
                    </a:lnTo>
                    <a:lnTo>
                      <a:pt x="44" y="271"/>
                    </a:lnTo>
                    <a:lnTo>
                      <a:pt x="34" y="263"/>
                    </a:lnTo>
                    <a:lnTo>
                      <a:pt x="23" y="265"/>
                    </a:lnTo>
                    <a:lnTo>
                      <a:pt x="21" y="262"/>
                    </a:lnTo>
                    <a:lnTo>
                      <a:pt x="19" y="255"/>
                    </a:lnTo>
                    <a:lnTo>
                      <a:pt x="14" y="245"/>
                    </a:lnTo>
                    <a:lnTo>
                      <a:pt x="10" y="232"/>
                    </a:lnTo>
                    <a:lnTo>
                      <a:pt x="6" y="216"/>
                    </a:lnTo>
                    <a:lnTo>
                      <a:pt x="3" y="197"/>
                    </a:lnTo>
                    <a:lnTo>
                      <a:pt x="0" y="177"/>
                    </a:lnTo>
                    <a:lnTo>
                      <a:pt x="2" y="156"/>
                    </a:lnTo>
                    <a:lnTo>
                      <a:pt x="5" y="133"/>
                    </a:lnTo>
                    <a:lnTo>
                      <a:pt x="10" y="111"/>
                    </a:lnTo>
                    <a:lnTo>
                      <a:pt x="21" y="88"/>
                    </a:lnTo>
                    <a:lnTo>
                      <a:pt x="37" y="66"/>
                    </a:lnTo>
                    <a:lnTo>
                      <a:pt x="58" y="46"/>
                    </a:lnTo>
                    <a:lnTo>
                      <a:pt x="84" y="30"/>
                    </a:lnTo>
                    <a:lnTo>
                      <a:pt x="119" y="13"/>
                    </a:lnTo>
                    <a:lnTo>
                      <a:pt x="160" y="0"/>
                    </a:lnTo>
                    <a:lnTo>
                      <a:pt x="162" y="0"/>
                    </a:lnTo>
                    <a:lnTo>
                      <a:pt x="172" y="0"/>
                    </a:lnTo>
                    <a:lnTo>
                      <a:pt x="185" y="0"/>
                    </a:lnTo>
                    <a:lnTo>
                      <a:pt x="203" y="0"/>
                    </a:lnTo>
                    <a:lnTo>
                      <a:pt x="224" y="2"/>
                    </a:lnTo>
                    <a:lnTo>
                      <a:pt x="246" y="5"/>
                    </a:lnTo>
                    <a:lnTo>
                      <a:pt x="270" y="10"/>
                    </a:lnTo>
                    <a:lnTo>
                      <a:pt x="295" y="16"/>
                    </a:lnTo>
                    <a:lnTo>
                      <a:pt x="319" y="25"/>
                    </a:lnTo>
                    <a:lnTo>
                      <a:pt x="341" y="37"/>
                    </a:lnTo>
                    <a:lnTo>
                      <a:pt x="362" y="54"/>
                    </a:lnTo>
                    <a:lnTo>
                      <a:pt x="379" y="73"/>
                    </a:lnTo>
                    <a:lnTo>
                      <a:pt x="392" y="97"/>
                    </a:lnTo>
                    <a:lnTo>
                      <a:pt x="400" y="125"/>
                    </a:lnTo>
                    <a:lnTo>
                      <a:pt x="403" y="157"/>
                    </a:lnTo>
                    <a:lnTo>
                      <a:pt x="399" y="196"/>
                    </a:lnTo>
                    <a:lnTo>
                      <a:pt x="396" y="188"/>
                    </a:lnTo>
                    <a:lnTo>
                      <a:pt x="390" y="171"/>
                    </a:lnTo>
                    <a:lnTo>
                      <a:pt x="378" y="146"/>
                    </a:lnTo>
                    <a:lnTo>
                      <a:pt x="362" y="120"/>
                    </a:lnTo>
                    <a:lnTo>
                      <a:pt x="341" y="96"/>
                    </a:lnTo>
                    <a:lnTo>
                      <a:pt x="316" y="79"/>
                    </a:lnTo>
                    <a:lnTo>
                      <a:pt x="285" y="73"/>
                    </a:lnTo>
                    <a:lnTo>
                      <a:pt x="249" y="83"/>
                    </a:lnTo>
                    <a:close/>
                  </a:path>
                </a:pathLst>
              </a:custGeom>
              <a:solidFill>
                <a:srgbClr val="474747"/>
              </a:solidFill>
              <a:ln w="3175" cmpd="sng">
                <a:solidFill>
                  <a:srgbClr val="66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530" name="Freeform 194"/>
              <p:cNvSpPr>
                <a:spLocks/>
              </p:cNvSpPr>
              <p:nvPr/>
            </p:nvSpPr>
            <p:spPr bwMode="auto">
              <a:xfrm>
                <a:off x="369" y="2016"/>
                <a:ext cx="134" cy="93"/>
              </a:xfrm>
              <a:custGeom>
                <a:avLst/>
                <a:gdLst/>
                <a:ahLst/>
                <a:cxnLst>
                  <a:cxn ang="0">
                    <a:pos x="150" y="182"/>
                  </a:cxn>
                  <a:cxn ang="0">
                    <a:pos x="177" y="174"/>
                  </a:cxn>
                  <a:cxn ang="0">
                    <a:pos x="201" y="163"/>
                  </a:cxn>
                  <a:cxn ang="0">
                    <a:pos x="222" y="149"/>
                  </a:cxn>
                  <a:cxn ang="0">
                    <a:pos x="239" y="134"/>
                  </a:cxn>
                  <a:cxn ang="0">
                    <a:pos x="253" y="119"/>
                  </a:cxn>
                  <a:cxn ang="0">
                    <a:pos x="262" y="100"/>
                  </a:cxn>
                  <a:cxn ang="0">
                    <a:pos x="266" y="83"/>
                  </a:cxn>
                  <a:cxn ang="0">
                    <a:pos x="266" y="65"/>
                  </a:cxn>
                  <a:cxn ang="0">
                    <a:pos x="261" y="46"/>
                  </a:cxn>
                  <a:cxn ang="0">
                    <a:pos x="250" y="33"/>
                  </a:cxn>
                  <a:cxn ang="0">
                    <a:pos x="234" y="20"/>
                  </a:cxn>
                  <a:cxn ang="0">
                    <a:pos x="216" y="9"/>
                  </a:cxn>
                  <a:cxn ang="0">
                    <a:pos x="195" y="3"/>
                  </a:cxn>
                  <a:cxn ang="0">
                    <a:pos x="170" y="0"/>
                  </a:cxn>
                  <a:cxn ang="0">
                    <a:pos x="145" y="0"/>
                  </a:cxn>
                  <a:cxn ang="0">
                    <a:pos x="117" y="5"/>
                  </a:cxn>
                  <a:cxn ang="0">
                    <a:pos x="90" y="13"/>
                  </a:cxn>
                  <a:cxn ang="0">
                    <a:pos x="67" y="23"/>
                  </a:cxn>
                  <a:cxn ang="0">
                    <a:pos x="46" y="37"/>
                  </a:cxn>
                  <a:cxn ang="0">
                    <a:pos x="28" y="53"/>
                  </a:cxn>
                  <a:cxn ang="0">
                    <a:pos x="14" y="69"/>
                  </a:cxn>
                  <a:cxn ang="0">
                    <a:pos x="5" y="88"/>
                  </a:cxn>
                  <a:cxn ang="0">
                    <a:pos x="0" y="106"/>
                  </a:cxn>
                  <a:cxn ang="0">
                    <a:pos x="1" y="125"/>
                  </a:cxn>
                  <a:cxn ang="0">
                    <a:pos x="7" y="142"/>
                  </a:cxn>
                  <a:cxn ang="0">
                    <a:pos x="18" y="157"/>
                  </a:cxn>
                  <a:cxn ang="0">
                    <a:pos x="33" y="168"/>
                  </a:cxn>
                  <a:cxn ang="0">
                    <a:pos x="51" y="179"/>
                  </a:cxn>
                  <a:cxn ang="0">
                    <a:pos x="72" y="185"/>
                  </a:cxn>
                  <a:cxn ang="0">
                    <a:pos x="97" y="188"/>
                  </a:cxn>
                  <a:cxn ang="0">
                    <a:pos x="123" y="186"/>
                  </a:cxn>
                  <a:cxn ang="0">
                    <a:pos x="150" y="182"/>
                  </a:cxn>
                </a:cxnLst>
                <a:rect l="0" t="0" r="r" b="b"/>
                <a:pathLst>
                  <a:path w="266" h="188">
                    <a:moveTo>
                      <a:pt x="150" y="182"/>
                    </a:moveTo>
                    <a:lnTo>
                      <a:pt x="177" y="174"/>
                    </a:lnTo>
                    <a:lnTo>
                      <a:pt x="201" y="163"/>
                    </a:lnTo>
                    <a:lnTo>
                      <a:pt x="222" y="149"/>
                    </a:lnTo>
                    <a:lnTo>
                      <a:pt x="239" y="134"/>
                    </a:lnTo>
                    <a:lnTo>
                      <a:pt x="253" y="119"/>
                    </a:lnTo>
                    <a:lnTo>
                      <a:pt x="262" y="100"/>
                    </a:lnTo>
                    <a:lnTo>
                      <a:pt x="266" y="83"/>
                    </a:lnTo>
                    <a:lnTo>
                      <a:pt x="266" y="65"/>
                    </a:lnTo>
                    <a:lnTo>
                      <a:pt x="261" y="46"/>
                    </a:lnTo>
                    <a:lnTo>
                      <a:pt x="250" y="33"/>
                    </a:lnTo>
                    <a:lnTo>
                      <a:pt x="234" y="20"/>
                    </a:lnTo>
                    <a:lnTo>
                      <a:pt x="216" y="9"/>
                    </a:lnTo>
                    <a:lnTo>
                      <a:pt x="195" y="3"/>
                    </a:lnTo>
                    <a:lnTo>
                      <a:pt x="170" y="0"/>
                    </a:lnTo>
                    <a:lnTo>
                      <a:pt x="145" y="0"/>
                    </a:lnTo>
                    <a:lnTo>
                      <a:pt x="117" y="5"/>
                    </a:lnTo>
                    <a:lnTo>
                      <a:pt x="90" y="13"/>
                    </a:lnTo>
                    <a:lnTo>
                      <a:pt x="67" y="23"/>
                    </a:lnTo>
                    <a:lnTo>
                      <a:pt x="46" y="37"/>
                    </a:lnTo>
                    <a:lnTo>
                      <a:pt x="28" y="53"/>
                    </a:lnTo>
                    <a:lnTo>
                      <a:pt x="14" y="69"/>
                    </a:lnTo>
                    <a:lnTo>
                      <a:pt x="5" y="88"/>
                    </a:lnTo>
                    <a:lnTo>
                      <a:pt x="0" y="106"/>
                    </a:lnTo>
                    <a:lnTo>
                      <a:pt x="1" y="125"/>
                    </a:lnTo>
                    <a:lnTo>
                      <a:pt x="7" y="142"/>
                    </a:lnTo>
                    <a:lnTo>
                      <a:pt x="18" y="157"/>
                    </a:lnTo>
                    <a:lnTo>
                      <a:pt x="33" y="168"/>
                    </a:lnTo>
                    <a:lnTo>
                      <a:pt x="51" y="179"/>
                    </a:lnTo>
                    <a:lnTo>
                      <a:pt x="72" y="185"/>
                    </a:lnTo>
                    <a:lnTo>
                      <a:pt x="97" y="188"/>
                    </a:lnTo>
                    <a:lnTo>
                      <a:pt x="123" y="186"/>
                    </a:lnTo>
                    <a:lnTo>
                      <a:pt x="150" y="182"/>
                    </a:lnTo>
                    <a:close/>
                  </a:path>
                </a:pathLst>
              </a:custGeom>
              <a:solidFill>
                <a:srgbClr val="474747"/>
              </a:solidFill>
              <a:ln w="3175" cmpd="sng">
                <a:solidFill>
                  <a:srgbClr val="66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531" name="Freeform 195"/>
              <p:cNvSpPr>
                <a:spLocks/>
              </p:cNvSpPr>
              <p:nvPr/>
            </p:nvSpPr>
            <p:spPr bwMode="auto">
              <a:xfrm>
                <a:off x="880" y="2477"/>
                <a:ext cx="173" cy="121"/>
              </a:xfrm>
              <a:custGeom>
                <a:avLst/>
                <a:gdLst/>
                <a:ahLst/>
                <a:cxnLst>
                  <a:cxn ang="0">
                    <a:pos x="6" y="127"/>
                  </a:cxn>
                  <a:cxn ang="0">
                    <a:pos x="35" y="109"/>
                  </a:cxn>
                  <a:cxn ang="0">
                    <a:pos x="78" y="78"/>
                  </a:cxn>
                  <a:cxn ang="0">
                    <a:pos x="118" y="43"/>
                  </a:cxn>
                  <a:cxn ang="0">
                    <a:pos x="132" y="21"/>
                  </a:cxn>
                  <a:cxn ang="0">
                    <a:pos x="150" y="6"/>
                  </a:cxn>
                  <a:cxn ang="0">
                    <a:pos x="168" y="4"/>
                  </a:cxn>
                  <a:cxn ang="0">
                    <a:pos x="189" y="6"/>
                  </a:cxn>
                  <a:cxn ang="0">
                    <a:pos x="220" y="6"/>
                  </a:cxn>
                  <a:cxn ang="0">
                    <a:pos x="250" y="3"/>
                  </a:cxn>
                  <a:cxn ang="0">
                    <a:pos x="264" y="0"/>
                  </a:cxn>
                  <a:cxn ang="0">
                    <a:pos x="280" y="9"/>
                  </a:cxn>
                  <a:cxn ang="0">
                    <a:pos x="289" y="26"/>
                  </a:cxn>
                  <a:cxn ang="0">
                    <a:pos x="299" y="41"/>
                  </a:cxn>
                  <a:cxn ang="0">
                    <a:pos x="316" y="63"/>
                  </a:cxn>
                  <a:cxn ang="0">
                    <a:pos x="336" y="81"/>
                  </a:cxn>
                  <a:cxn ang="0">
                    <a:pos x="344" y="90"/>
                  </a:cxn>
                  <a:cxn ang="0">
                    <a:pos x="331" y="100"/>
                  </a:cxn>
                  <a:cxn ang="0">
                    <a:pos x="316" y="98"/>
                  </a:cxn>
                  <a:cxn ang="0">
                    <a:pos x="299" y="86"/>
                  </a:cxn>
                  <a:cxn ang="0">
                    <a:pos x="273" y="70"/>
                  </a:cxn>
                  <a:cxn ang="0">
                    <a:pos x="242" y="58"/>
                  </a:cxn>
                  <a:cxn ang="0">
                    <a:pos x="224" y="57"/>
                  </a:cxn>
                  <a:cxn ang="0">
                    <a:pos x="203" y="69"/>
                  </a:cxn>
                  <a:cxn ang="0">
                    <a:pos x="182" y="87"/>
                  </a:cxn>
                  <a:cxn ang="0">
                    <a:pos x="180" y="110"/>
                  </a:cxn>
                  <a:cxn ang="0">
                    <a:pos x="194" y="123"/>
                  </a:cxn>
                  <a:cxn ang="0">
                    <a:pos x="213" y="121"/>
                  </a:cxn>
                  <a:cxn ang="0">
                    <a:pos x="231" y="112"/>
                  </a:cxn>
                  <a:cxn ang="0">
                    <a:pos x="250" y="109"/>
                  </a:cxn>
                  <a:cxn ang="0">
                    <a:pos x="278" y="110"/>
                  </a:cxn>
                  <a:cxn ang="0">
                    <a:pos x="302" y="118"/>
                  </a:cxn>
                  <a:cxn ang="0">
                    <a:pos x="308" y="127"/>
                  </a:cxn>
                  <a:cxn ang="0">
                    <a:pos x="294" y="130"/>
                  </a:cxn>
                  <a:cxn ang="0">
                    <a:pos x="274" y="137"/>
                  </a:cxn>
                  <a:cxn ang="0">
                    <a:pos x="257" y="144"/>
                  </a:cxn>
                  <a:cxn ang="0">
                    <a:pos x="249" y="153"/>
                  </a:cxn>
                  <a:cxn ang="0">
                    <a:pos x="224" y="167"/>
                  </a:cxn>
                  <a:cxn ang="0">
                    <a:pos x="182" y="183"/>
                  </a:cxn>
                  <a:cxn ang="0">
                    <a:pos x="133" y="189"/>
                  </a:cxn>
                  <a:cxn ang="0">
                    <a:pos x="105" y="186"/>
                  </a:cxn>
                  <a:cxn ang="0">
                    <a:pos x="85" y="195"/>
                  </a:cxn>
                  <a:cxn ang="0">
                    <a:pos x="57" y="210"/>
                  </a:cxn>
                  <a:cxn ang="0">
                    <a:pos x="37" y="230"/>
                  </a:cxn>
                  <a:cxn ang="0">
                    <a:pos x="31" y="238"/>
                  </a:cxn>
                  <a:cxn ang="0">
                    <a:pos x="20" y="220"/>
                  </a:cxn>
                  <a:cxn ang="0">
                    <a:pos x="6" y="189"/>
                  </a:cxn>
                  <a:cxn ang="0">
                    <a:pos x="0" y="150"/>
                  </a:cxn>
                </a:cxnLst>
                <a:rect l="0" t="0" r="r" b="b"/>
                <a:pathLst>
                  <a:path w="345" h="241">
                    <a:moveTo>
                      <a:pt x="2" y="130"/>
                    </a:moveTo>
                    <a:lnTo>
                      <a:pt x="6" y="127"/>
                    </a:lnTo>
                    <a:lnTo>
                      <a:pt x="18" y="121"/>
                    </a:lnTo>
                    <a:lnTo>
                      <a:pt x="35" y="109"/>
                    </a:lnTo>
                    <a:lnTo>
                      <a:pt x="56" y="95"/>
                    </a:lnTo>
                    <a:lnTo>
                      <a:pt x="78" y="78"/>
                    </a:lnTo>
                    <a:lnTo>
                      <a:pt x="99" y="61"/>
                    </a:lnTo>
                    <a:lnTo>
                      <a:pt x="118" y="43"/>
                    </a:lnTo>
                    <a:lnTo>
                      <a:pt x="130" y="24"/>
                    </a:lnTo>
                    <a:lnTo>
                      <a:pt x="132" y="21"/>
                    </a:lnTo>
                    <a:lnTo>
                      <a:pt x="139" y="12"/>
                    </a:lnTo>
                    <a:lnTo>
                      <a:pt x="150" y="6"/>
                    </a:lnTo>
                    <a:lnTo>
                      <a:pt x="165" y="4"/>
                    </a:lnTo>
                    <a:lnTo>
                      <a:pt x="168" y="4"/>
                    </a:lnTo>
                    <a:lnTo>
                      <a:pt x="176" y="6"/>
                    </a:lnTo>
                    <a:lnTo>
                      <a:pt x="189" y="6"/>
                    </a:lnTo>
                    <a:lnTo>
                      <a:pt x="204" y="6"/>
                    </a:lnTo>
                    <a:lnTo>
                      <a:pt x="220" y="6"/>
                    </a:lnTo>
                    <a:lnTo>
                      <a:pt x="236" y="4"/>
                    </a:lnTo>
                    <a:lnTo>
                      <a:pt x="250" y="3"/>
                    </a:lnTo>
                    <a:lnTo>
                      <a:pt x="262" y="0"/>
                    </a:lnTo>
                    <a:lnTo>
                      <a:pt x="264" y="0"/>
                    </a:lnTo>
                    <a:lnTo>
                      <a:pt x="271" y="1"/>
                    </a:lnTo>
                    <a:lnTo>
                      <a:pt x="280" y="9"/>
                    </a:lnTo>
                    <a:lnTo>
                      <a:pt x="288" y="23"/>
                    </a:lnTo>
                    <a:lnTo>
                      <a:pt x="289" y="26"/>
                    </a:lnTo>
                    <a:lnTo>
                      <a:pt x="294" y="32"/>
                    </a:lnTo>
                    <a:lnTo>
                      <a:pt x="299" y="41"/>
                    </a:lnTo>
                    <a:lnTo>
                      <a:pt x="306" y="52"/>
                    </a:lnTo>
                    <a:lnTo>
                      <a:pt x="316" y="63"/>
                    </a:lnTo>
                    <a:lnTo>
                      <a:pt x="326" y="74"/>
                    </a:lnTo>
                    <a:lnTo>
                      <a:pt x="336" y="81"/>
                    </a:lnTo>
                    <a:lnTo>
                      <a:pt x="345" y="87"/>
                    </a:lnTo>
                    <a:lnTo>
                      <a:pt x="344" y="90"/>
                    </a:lnTo>
                    <a:lnTo>
                      <a:pt x="340" y="95"/>
                    </a:lnTo>
                    <a:lnTo>
                      <a:pt x="331" y="100"/>
                    </a:lnTo>
                    <a:lnTo>
                      <a:pt x="319" y="100"/>
                    </a:lnTo>
                    <a:lnTo>
                      <a:pt x="316" y="98"/>
                    </a:lnTo>
                    <a:lnTo>
                      <a:pt x="309" y="94"/>
                    </a:lnTo>
                    <a:lnTo>
                      <a:pt x="299" y="86"/>
                    </a:lnTo>
                    <a:lnTo>
                      <a:pt x="287" y="78"/>
                    </a:lnTo>
                    <a:lnTo>
                      <a:pt x="273" y="70"/>
                    </a:lnTo>
                    <a:lnTo>
                      <a:pt x="257" y="63"/>
                    </a:lnTo>
                    <a:lnTo>
                      <a:pt x="242" y="58"/>
                    </a:lnTo>
                    <a:lnTo>
                      <a:pt x="227" y="55"/>
                    </a:lnTo>
                    <a:lnTo>
                      <a:pt x="224" y="57"/>
                    </a:lnTo>
                    <a:lnTo>
                      <a:pt x="214" y="61"/>
                    </a:lnTo>
                    <a:lnTo>
                      <a:pt x="203" y="69"/>
                    </a:lnTo>
                    <a:lnTo>
                      <a:pt x="192" y="77"/>
                    </a:lnTo>
                    <a:lnTo>
                      <a:pt x="182" y="87"/>
                    </a:lnTo>
                    <a:lnTo>
                      <a:pt x="178" y="98"/>
                    </a:lnTo>
                    <a:lnTo>
                      <a:pt x="180" y="110"/>
                    </a:lnTo>
                    <a:lnTo>
                      <a:pt x="192" y="121"/>
                    </a:lnTo>
                    <a:lnTo>
                      <a:pt x="194" y="123"/>
                    </a:lnTo>
                    <a:lnTo>
                      <a:pt x="201" y="123"/>
                    </a:lnTo>
                    <a:lnTo>
                      <a:pt x="213" y="121"/>
                    </a:lnTo>
                    <a:lnTo>
                      <a:pt x="228" y="112"/>
                    </a:lnTo>
                    <a:lnTo>
                      <a:pt x="231" y="112"/>
                    </a:lnTo>
                    <a:lnTo>
                      <a:pt x="239" y="110"/>
                    </a:lnTo>
                    <a:lnTo>
                      <a:pt x="250" y="109"/>
                    </a:lnTo>
                    <a:lnTo>
                      <a:pt x="264" y="109"/>
                    </a:lnTo>
                    <a:lnTo>
                      <a:pt x="278" y="110"/>
                    </a:lnTo>
                    <a:lnTo>
                      <a:pt x="291" y="114"/>
                    </a:lnTo>
                    <a:lnTo>
                      <a:pt x="302" y="118"/>
                    </a:lnTo>
                    <a:lnTo>
                      <a:pt x="309" y="127"/>
                    </a:lnTo>
                    <a:lnTo>
                      <a:pt x="308" y="127"/>
                    </a:lnTo>
                    <a:lnTo>
                      <a:pt x="302" y="129"/>
                    </a:lnTo>
                    <a:lnTo>
                      <a:pt x="294" y="130"/>
                    </a:lnTo>
                    <a:lnTo>
                      <a:pt x="284" y="133"/>
                    </a:lnTo>
                    <a:lnTo>
                      <a:pt x="274" y="137"/>
                    </a:lnTo>
                    <a:lnTo>
                      <a:pt x="264" y="140"/>
                    </a:lnTo>
                    <a:lnTo>
                      <a:pt x="257" y="144"/>
                    </a:lnTo>
                    <a:lnTo>
                      <a:pt x="252" y="150"/>
                    </a:lnTo>
                    <a:lnTo>
                      <a:pt x="249" y="153"/>
                    </a:lnTo>
                    <a:lnTo>
                      <a:pt x="239" y="158"/>
                    </a:lnTo>
                    <a:lnTo>
                      <a:pt x="224" y="167"/>
                    </a:lnTo>
                    <a:lnTo>
                      <a:pt x="204" y="175"/>
                    </a:lnTo>
                    <a:lnTo>
                      <a:pt x="182" y="183"/>
                    </a:lnTo>
                    <a:lnTo>
                      <a:pt x="158" y="187"/>
                    </a:lnTo>
                    <a:lnTo>
                      <a:pt x="133" y="189"/>
                    </a:lnTo>
                    <a:lnTo>
                      <a:pt x="108" y="184"/>
                    </a:lnTo>
                    <a:lnTo>
                      <a:pt x="105" y="186"/>
                    </a:lnTo>
                    <a:lnTo>
                      <a:pt x="97" y="189"/>
                    </a:lnTo>
                    <a:lnTo>
                      <a:pt x="85" y="195"/>
                    </a:lnTo>
                    <a:lnTo>
                      <a:pt x="71" y="201"/>
                    </a:lnTo>
                    <a:lnTo>
                      <a:pt x="57" y="210"/>
                    </a:lnTo>
                    <a:lnTo>
                      <a:pt x="46" y="220"/>
                    </a:lnTo>
                    <a:lnTo>
                      <a:pt x="37" y="230"/>
                    </a:lnTo>
                    <a:lnTo>
                      <a:pt x="32" y="241"/>
                    </a:lnTo>
                    <a:lnTo>
                      <a:pt x="31" y="238"/>
                    </a:lnTo>
                    <a:lnTo>
                      <a:pt x="25" y="232"/>
                    </a:lnTo>
                    <a:lnTo>
                      <a:pt x="20" y="220"/>
                    </a:lnTo>
                    <a:lnTo>
                      <a:pt x="13" y="206"/>
                    </a:lnTo>
                    <a:lnTo>
                      <a:pt x="6" y="189"/>
                    </a:lnTo>
                    <a:lnTo>
                      <a:pt x="2" y="170"/>
                    </a:lnTo>
                    <a:lnTo>
                      <a:pt x="0" y="150"/>
                    </a:lnTo>
                    <a:lnTo>
                      <a:pt x="2" y="130"/>
                    </a:lnTo>
                    <a:close/>
                  </a:path>
                </a:pathLst>
              </a:custGeom>
              <a:solidFill>
                <a:srgbClr val="FFCCCC"/>
              </a:solidFill>
              <a:ln w="3175" cmpd="sng">
                <a:solidFill>
                  <a:srgbClr val="66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532" name="Freeform 196"/>
              <p:cNvSpPr>
                <a:spLocks/>
              </p:cNvSpPr>
              <p:nvPr/>
            </p:nvSpPr>
            <p:spPr bwMode="auto">
              <a:xfrm>
                <a:off x="578" y="2850"/>
                <a:ext cx="128" cy="125"/>
              </a:xfrm>
              <a:custGeom>
                <a:avLst/>
                <a:gdLst/>
                <a:ahLst/>
                <a:cxnLst>
                  <a:cxn ang="0">
                    <a:pos x="8" y="17"/>
                  </a:cxn>
                  <a:cxn ang="0">
                    <a:pos x="11" y="26"/>
                  </a:cxn>
                  <a:cxn ang="0">
                    <a:pos x="15" y="54"/>
                  </a:cxn>
                  <a:cxn ang="0">
                    <a:pos x="13" y="98"/>
                  </a:cxn>
                  <a:cxn ang="0">
                    <a:pos x="0" y="161"/>
                  </a:cxn>
                  <a:cxn ang="0">
                    <a:pos x="0" y="165"/>
                  </a:cxn>
                  <a:cxn ang="0">
                    <a:pos x="1" y="171"/>
                  </a:cxn>
                  <a:cxn ang="0">
                    <a:pos x="3" y="180"/>
                  </a:cxn>
                  <a:cxn ang="0">
                    <a:pos x="7" y="189"/>
                  </a:cxn>
                  <a:cxn ang="0">
                    <a:pos x="14" y="198"/>
                  </a:cxn>
                  <a:cxn ang="0">
                    <a:pos x="25" y="206"/>
                  </a:cxn>
                  <a:cxn ang="0">
                    <a:pos x="41" y="209"/>
                  </a:cxn>
                  <a:cxn ang="0">
                    <a:pos x="62" y="208"/>
                  </a:cxn>
                  <a:cxn ang="0">
                    <a:pos x="63" y="214"/>
                  </a:cxn>
                  <a:cxn ang="0">
                    <a:pos x="67" y="226"/>
                  </a:cxn>
                  <a:cxn ang="0">
                    <a:pos x="77" y="241"/>
                  </a:cxn>
                  <a:cxn ang="0">
                    <a:pos x="94" y="251"/>
                  </a:cxn>
                  <a:cxn ang="0">
                    <a:pos x="119" y="249"/>
                  </a:cxn>
                  <a:cxn ang="0">
                    <a:pos x="152" y="229"/>
                  </a:cxn>
                  <a:cxn ang="0">
                    <a:pos x="198" y="188"/>
                  </a:cxn>
                  <a:cxn ang="0">
                    <a:pos x="257" y="115"/>
                  </a:cxn>
                  <a:cxn ang="0">
                    <a:pos x="175" y="0"/>
                  </a:cxn>
                  <a:cxn ang="0">
                    <a:pos x="8" y="17"/>
                  </a:cxn>
                </a:cxnLst>
                <a:rect l="0" t="0" r="r" b="b"/>
                <a:pathLst>
                  <a:path w="257" h="251">
                    <a:moveTo>
                      <a:pt x="8" y="17"/>
                    </a:moveTo>
                    <a:lnTo>
                      <a:pt x="11" y="26"/>
                    </a:lnTo>
                    <a:lnTo>
                      <a:pt x="15" y="54"/>
                    </a:lnTo>
                    <a:lnTo>
                      <a:pt x="13" y="98"/>
                    </a:lnTo>
                    <a:lnTo>
                      <a:pt x="0" y="161"/>
                    </a:lnTo>
                    <a:lnTo>
                      <a:pt x="0" y="165"/>
                    </a:lnTo>
                    <a:lnTo>
                      <a:pt x="1" y="171"/>
                    </a:lnTo>
                    <a:lnTo>
                      <a:pt x="3" y="180"/>
                    </a:lnTo>
                    <a:lnTo>
                      <a:pt x="7" y="189"/>
                    </a:lnTo>
                    <a:lnTo>
                      <a:pt x="14" y="198"/>
                    </a:lnTo>
                    <a:lnTo>
                      <a:pt x="25" y="206"/>
                    </a:lnTo>
                    <a:lnTo>
                      <a:pt x="41" y="209"/>
                    </a:lnTo>
                    <a:lnTo>
                      <a:pt x="62" y="208"/>
                    </a:lnTo>
                    <a:lnTo>
                      <a:pt x="63" y="214"/>
                    </a:lnTo>
                    <a:lnTo>
                      <a:pt x="67" y="226"/>
                    </a:lnTo>
                    <a:lnTo>
                      <a:pt x="77" y="241"/>
                    </a:lnTo>
                    <a:lnTo>
                      <a:pt x="94" y="251"/>
                    </a:lnTo>
                    <a:lnTo>
                      <a:pt x="119" y="249"/>
                    </a:lnTo>
                    <a:lnTo>
                      <a:pt x="152" y="229"/>
                    </a:lnTo>
                    <a:lnTo>
                      <a:pt x="198" y="188"/>
                    </a:lnTo>
                    <a:lnTo>
                      <a:pt x="257" y="115"/>
                    </a:lnTo>
                    <a:lnTo>
                      <a:pt x="175" y="0"/>
                    </a:lnTo>
                    <a:lnTo>
                      <a:pt x="8" y="17"/>
                    </a:lnTo>
                    <a:close/>
                  </a:path>
                </a:pathLst>
              </a:custGeom>
              <a:solidFill>
                <a:srgbClr val="FFCCCC"/>
              </a:solidFill>
              <a:ln w="3175" cmpd="sng">
                <a:solidFill>
                  <a:srgbClr val="66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533" name="Freeform 197"/>
              <p:cNvSpPr>
                <a:spLocks/>
              </p:cNvSpPr>
              <p:nvPr/>
            </p:nvSpPr>
            <p:spPr bwMode="auto">
              <a:xfrm>
                <a:off x="292" y="2507"/>
                <a:ext cx="158" cy="298"/>
              </a:xfrm>
              <a:custGeom>
                <a:avLst/>
                <a:gdLst/>
                <a:ahLst/>
                <a:cxnLst>
                  <a:cxn ang="0">
                    <a:pos x="86" y="430"/>
                  </a:cxn>
                  <a:cxn ang="0">
                    <a:pos x="117" y="343"/>
                  </a:cxn>
                  <a:cxn ang="0">
                    <a:pos x="137" y="206"/>
                  </a:cxn>
                  <a:cxn ang="0">
                    <a:pos x="100" y="63"/>
                  </a:cxn>
                  <a:cxn ang="0">
                    <a:pos x="50" y="3"/>
                  </a:cxn>
                  <a:cxn ang="0">
                    <a:pos x="68" y="20"/>
                  </a:cxn>
                  <a:cxn ang="0">
                    <a:pos x="99" y="56"/>
                  </a:cxn>
                  <a:cxn ang="0">
                    <a:pos x="135" y="102"/>
                  </a:cxn>
                  <a:cxn ang="0">
                    <a:pos x="168" y="158"/>
                  </a:cxn>
                  <a:cxn ang="0">
                    <a:pos x="193" y="221"/>
                  </a:cxn>
                  <a:cxn ang="0">
                    <a:pos x="200" y="288"/>
                  </a:cxn>
                  <a:cxn ang="0">
                    <a:pos x="184" y="357"/>
                  </a:cxn>
                  <a:cxn ang="0">
                    <a:pos x="316" y="406"/>
                  </a:cxn>
                  <a:cxn ang="0">
                    <a:pos x="298" y="420"/>
                  </a:cxn>
                  <a:cxn ang="0">
                    <a:pos x="261" y="455"/>
                  </a:cxn>
                  <a:cxn ang="0">
                    <a:pos x="235" y="503"/>
                  </a:cxn>
                  <a:cxn ang="0">
                    <a:pos x="247" y="553"/>
                  </a:cxn>
                  <a:cxn ang="0">
                    <a:pos x="225" y="549"/>
                  </a:cxn>
                  <a:cxn ang="0">
                    <a:pos x="177" y="546"/>
                  </a:cxn>
                  <a:cxn ang="0">
                    <a:pos x="127" y="556"/>
                  </a:cxn>
                  <a:cxn ang="0">
                    <a:pos x="102" y="598"/>
                  </a:cxn>
                  <a:cxn ang="0">
                    <a:pos x="96" y="584"/>
                  </a:cxn>
                  <a:cxn ang="0">
                    <a:pos x="88" y="552"/>
                  </a:cxn>
                  <a:cxn ang="0">
                    <a:pos x="91" y="518"/>
                  </a:cxn>
                  <a:cxn ang="0">
                    <a:pos x="116" y="495"/>
                  </a:cxn>
                  <a:cxn ang="0">
                    <a:pos x="99" y="498"/>
                  </a:cxn>
                  <a:cxn ang="0">
                    <a:pos x="60" y="507"/>
                  </a:cxn>
                  <a:cxn ang="0">
                    <a:pos x="21" y="532"/>
                  </a:cxn>
                  <a:cxn ang="0">
                    <a:pos x="0" y="576"/>
                  </a:cxn>
                  <a:cxn ang="0">
                    <a:pos x="0" y="558"/>
                  </a:cxn>
                  <a:cxn ang="0">
                    <a:pos x="7" y="518"/>
                  </a:cxn>
                  <a:cxn ang="0">
                    <a:pos x="31" y="472"/>
                  </a:cxn>
                  <a:cxn ang="0">
                    <a:pos x="81" y="443"/>
                  </a:cxn>
                </a:cxnLst>
                <a:rect l="0" t="0" r="r" b="b"/>
                <a:pathLst>
                  <a:path w="316" h="598">
                    <a:moveTo>
                      <a:pt x="81" y="443"/>
                    </a:moveTo>
                    <a:lnTo>
                      <a:pt x="86" y="430"/>
                    </a:lnTo>
                    <a:lnTo>
                      <a:pt x="100" y="395"/>
                    </a:lnTo>
                    <a:lnTo>
                      <a:pt x="117" y="343"/>
                    </a:lnTo>
                    <a:lnTo>
                      <a:pt x="131" y="278"/>
                    </a:lnTo>
                    <a:lnTo>
                      <a:pt x="137" y="206"/>
                    </a:lnTo>
                    <a:lnTo>
                      <a:pt x="128" y="132"/>
                    </a:lnTo>
                    <a:lnTo>
                      <a:pt x="100" y="63"/>
                    </a:lnTo>
                    <a:lnTo>
                      <a:pt x="47" y="0"/>
                    </a:lnTo>
                    <a:lnTo>
                      <a:pt x="50" y="3"/>
                    </a:lnTo>
                    <a:lnTo>
                      <a:pt x="57" y="9"/>
                    </a:lnTo>
                    <a:lnTo>
                      <a:pt x="68" y="20"/>
                    </a:lnTo>
                    <a:lnTo>
                      <a:pt x="84" y="36"/>
                    </a:lnTo>
                    <a:lnTo>
                      <a:pt x="99" y="56"/>
                    </a:lnTo>
                    <a:lnTo>
                      <a:pt x="117" y="77"/>
                    </a:lnTo>
                    <a:lnTo>
                      <a:pt x="135" y="102"/>
                    </a:lnTo>
                    <a:lnTo>
                      <a:pt x="152" y="128"/>
                    </a:lnTo>
                    <a:lnTo>
                      <a:pt x="168" y="158"/>
                    </a:lnTo>
                    <a:lnTo>
                      <a:pt x="182" y="189"/>
                    </a:lnTo>
                    <a:lnTo>
                      <a:pt x="193" y="221"/>
                    </a:lnTo>
                    <a:lnTo>
                      <a:pt x="198" y="254"/>
                    </a:lnTo>
                    <a:lnTo>
                      <a:pt x="200" y="288"/>
                    </a:lnTo>
                    <a:lnTo>
                      <a:pt x="195" y="323"/>
                    </a:lnTo>
                    <a:lnTo>
                      <a:pt x="184" y="357"/>
                    </a:lnTo>
                    <a:lnTo>
                      <a:pt x="165" y="391"/>
                    </a:lnTo>
                    <a:lnTo>
                      <a:pt x="316" y="406"/>
                    </a:lnTo>
                    <a:lnTo>
                      <a:pt x="310" y="409"/>
                    </a:lnTo>
                    <a:lnTo>
                      <a:pt x="298" y="420"/>
                    </a:lnTo>
                    <a:lnTo>
                      <a:pt x="279" y="435"/>
                    </a:lnTo>
                    <a:lnTo>
                      <a:pt x="261" y="455"/>
                    </a:lnTo>
                    <a:lnTo>
                      <a:pt x="244" y="478"/>
                    </a:lnTo>
                    <a:lnTo>
                      <a:pt x="235" y="503"/>
                    </a:lnTo>
                    <a:lnTo>
                      <a:pt x="235" y="529"/>
                    </a:lnTo>
                    <a:lnTo>
                      <a:pt x="247" y="553"/>
                    </a:lnTo>
                    <a:lnTo>
                      <a:pt x="242" y="552"/>
                    </a:lnTo>
                    <a:lnTo>
                      <a:pt x="225" y="549"/>
                    </a:lnTo>
                    <a:lnTo>
                      <a:pt x="202" y="546"/>
                    </a:lnTo>
                    <a:lnTo>
                      <a:pt x="177" y="546"/>
                    </a:lnTo>
                    <a:lnTo>
                      <a:pt x="151" y="549"/>
                    </a:lnTo>
                    <a:lnTo>
                      <a:pt x="127" y="556"/>
                    </a:lnTo>
                    <a:lnTo>
                      <a:pt x="110" y="573"/>
                    </a:lnTo>
                    <a:lnTo>
                      <a:pt x="102" y="598"/>
                    </a:lnTo>
                    <a:lnTo>
                      <a:pt x="100" y="595"/>
                    </a:lnTo>
                    <a:lnTo>
                      <a:pt x="96" y="584"/>
                    </a:lnTo>
                    <a:lnTo>
                      <a:pt x="92" y="569"/>
                    </a:lnTo>
                    <a:lnTo>
                      <a:pt x="88" y="552"/>
                    </a:lnTo>
                    <a:lnTo>
                      <a:pt x="88" y="535"/>
                    </a:lnTo>
                    <a:lnTo>
                      <a:pt x="91" y="518"/>
                    </a:lnTo>
                    <a:lnTo>
                      <a:pt x="99" y="504"/>
                    </a:lnTo>
                    <a:lnTo>
                      <a:pt x="116" y="495"/>
                    </a:lnTo>
                    <a:lnTo>
                      <a:pt x="112" y="495"/>
                    </a:lnTo>
                    <a:lnTo>
                      <a:pt x="99" y="498"/>
                    </a:lnTo>
                    <a:lnTo>
                      <a:pt x="81" y="501"/>
                    </a:lnTo>
                    <a:lnTo>
                      <a:pt x="60" y="507"/>
                    </a:lnTo>
                    <a:lnTo>
                      <a:pt x="39" y="518"/>
                    </a:lnTo>
                    <a:lnTo>
                      <a:pt x="21" y="532"/>
                    </a:lnTo>
                    <a:lnTo>
                      <a:pt x="7" y="552"/>
                    </a:lnTo>
                    <a:lnTo>
                      <a:pt x="0" y="576"/>
                    </a:lnTo>
                    <a:lnTo>
                      <a:pt x="0" y="572"/>
                    </a:lnTo>
                    <a:lnTo>
                      <a:pt x="0" y="558"/>
                    </a:lnTo>
                    <a:lnTo>
                      <a:pt x="3" y="540"/>
                    </a:lnTo>
                    <a:lnTo>
                      <a:pt x="7" y="518"/>
                    </a:lnTo>
                    <a:lnTo>
                      <a:pt x="17" y="495"/>
                    </a:lnTo>
                    <a:lnTo>
                      <a:pt x="31" y="472"/>
                    </a:lnTo>
                    <a:lnTo>
                      <a:pt x="52" y="455"/>
                    </a:lnTo>
                    <a:lnTo>
                      <a:pt x="81" y="443"/>
                    </a:lnTo>
                    <a:close/>
                  </a:path>
                </a:pathLst>
              </a:custGeom>
              <a:solidFill>
                <a:srgbClr val="E26000"/>
              </a:solidFill>
              <a:ln w="3175" cmpd="sng">
                <a:solidFill>
                  <a:srgbClr val="66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534" name="Freeform 198"/>
              <p:cNvSpPr>
                <a:spLocks/>
              </p:cNvSpPr>
              <p:nvPr/>
            </p:nvSpPr>
            <p:spPr bwMode="auto">
              <a:xfrm>
                <a:off x="618" y="2542"/>
                <a:ext cx="141" cy="114"/>
              </a:xfrm>
              <a:custGeom>
                <a:avLst/>
                <a:gdLst/>
                <a:ahLst/>
                <a:cxnLst>
                  <a:cxn ang="0">
                    <a:pos x="281" y="43"/>
                  </a:cxn>
                  <a:cxn ang="0">
                    <a:pos x="274" y="48"/>
                  </a:cxn>
                  <a:cxn ang="0">
                    <a:pos x="256" y="58"/>
                  </a:cxn>
                  <a:cxn ang="0">
                    <a:pos x="231" y="75"/>
                  </a:cxn>
                  <a:cxn ang="0">
                    <a:pos x="204" y="98"/>
                  </a:cxn>
                  <a:cxn ang="0">
                    <a:pos x="179" y="124"/>
                  </a:cxn>
                  <a:cxn ang="0">
                    <a:pos x="159" y="154"/>
                  </a:cxn>
                  <a:cxn ang="0">
                    <a:pos x="151" y="184"/>
                  </a:cxn>
                  <a:cxn ang="0">
                    <a:pos x="158" y="215"/>
                  </a:cxn>
                  <a:cxn ang="0">
                    <a:pos x="154" y="215"/>
                  </a:cxn>
                  <a:cxn ang="0">
                    <a:pos x="145" y="212"/>
                  </a:cxn>
                  <a:cxn ang="0">
                    <a:pos x="134" y="207"/>
                  </a:cxn>
                  <a:cxn ang="0">
                    <a:pos x="123" y="198"/>
                  </a:cxn>
                  <a:cxn ang="0">
                    <a:pos x="113" y="187"/>
                  </a:cxn>
                  <a:cxn ang="0">
                    <a:pos x="111" y="172"/>
                  </a:cxn>
                  <a:cxn ang="0">
                    <a:pos x="115" y="152"/>
                  </a:cxn>
                  <a:cxn ang="0">
                    <a:pos x="130" y="126"/>
                  </a:cxn>
                  <a:cxn ang="0">
                    <a:pos x="124" y="127"/>
                  </a:cxn>
                  <a:cxn ang="0">
                    <a:pos x="111" y="130"/>
                  </a:cxn>
                  <a:cxn ang="0">
                    <a:pos x="91" y="137"/>
                  </a:cxn>
                  <a:cxn ang="0">
                    <a:pos x="70" y="147"/>
                  </a:cxn>
                  <a:cxn ang="0">
                    <a:pos x="52" y="161"/>
                  </a:cxn>
                  <a:cxn ang="0">
                    <a:pos x="38" y="180"/>
                  </a:cxn>
                  <a:cxn ang="0">
                    <a:pos x="32" y="201"/>
                  </a:cxn>
                  <a:cxn ang="0">
                    <a:pos x="41" y="229"/>
                  </a:cxn>
                  <a:cxn ang="0">
                    <a:pos x="38" y="221"/>
                  </a:cxn>
                  <a:cxn ang="0">
                    <a:pos x="31" y="200"/>
                  </a:cxn>
                  <a:cxn ang="0">
                    <a:pos x="21" y="170"/>
                  </a:cxn>
                  <a:cxn ang="0">
                    <a:pos x="11" y="134"/>
                  </a:cxn>
                  <a:cxn ang="0">
                    <a:pos x="4" y="95"/>
                  </a:cxn>
                  <a:cxn ang="0">
                    <a:pos x="0" y="58"/>
                  </a:cxn>
                  <a:cxn ang="0">
                    <a:pos x="3" y="28"/>
                  </a:cxn>
                  <a:cxn ang="0">
                    <a:pos x="14" y="4"/>
                  </a:cxn>
                  <a:cxn ang="0">
                    <a:pos x="17" y="3"/>
                  </a:cxn>
                  <a:cxn ang="0">
                    <a:pos x="27" y="1"/>
                  </a:cxn>
                  <a:cxn ang="0">
                    <a:pos x="39" y="0"/>
                  </a:cxn>
                  <a:cxn ang="0">
                    <a:pos x="55" y="0"/>
                  </a:cxn>
                  <a:cxn ang="0">
                    <a:pos x="70" y="3"/>
                  </a:cxn>
                  <a:cxn ang="0">
                    <a:pos x="85" y="12"/>
                  </a:cxn>
                  <a:cxn ang="0">
                    <a:pos x="99" y="28"/>
                  </a:cxn>
                  <a:cxn ang="0">
                    <a:pos x="109" y="51"/>
                  </a:cxn>
                  <a:cxn ang="0">
                    <a:pos x="111" y="54"/>
                  </a:cxn>
                  <a:cxn ang="0">
                    <a:pos x="116" y="60"/>
                  </a:cxn>
                  <a:cxn ang="0">
                    <a:pos x="127" y="67"/>
                  </a:cxn>
                  <a:cxn ang="0">
                    <a:pos x="144" y="75"/>
                  </a:cxn>
                  <a:cxn ang="0">
                    <a:pos x="166" y="78"/>
                  </a:cxn>
                  <a:cxn ang="0">
                    <a:pos x="196" y="75"/>
                  </a:cxn>
                  <a:cxn ang="0">
                    <a:pos x="235" y="64"/>
                  </a:cxn>
                  <a:cxn ang="0">
                    <a:pos x="281" y="43"/>
                  </a:cxn>
                </a:cxnLst>
                <a:rect l="0" t="0" r="r" b="b"/>
                <a:pathLst>
                  <a:path w="281" h="229">
                    <a:moveTo>
                      <a:pt x="281" y="43"/>
                    </a:moveTo>
                    <a:lnTo>
                      <a:pt x="274" y="48"/>
                    </a:lnTo>
                    <a:lnTo>
                      <a:pt x="256" y="58"/>
                    </a:lnTo>
                    <a:lnTo>
                      <a:pt x="231" y="75"/>
                    </a:lnTo>
                    <a:lnTo>
                      <a:pt x="204" y="98"/>
                    </a:lnTo>
                    <a:lnTo>
                      <a:pt x="179" y="124"/>
                    </a:lnTo>
                    <a:lnTo>
                      <a:pt x="159" y="154"/>
                    </a:lnTo>
                    <a:lnTo>
                      <a:pt x="151" y="184"/>
                    </a:lnTo>
                    <a:lnTo>
                      <a:pt x="158" y="215"/>
                    </a:lnTo>
                    <a:lnTo>
                      <a:pt x="154" y="215"/>
                    </a:lnTo>
                    <a:lnTo>
                      <a:pt x="145" y="212"/>
                    </a:lnTo>
                    <a:lnTo>
                      <a:pt x="134" y="207"/>
                    </a:lnTo>
                    <a:lnTo>
                      <a:pt x="123" y="198"/>
                    </a:lnTo>
                    <a:lnTo>
                      <a:pt x="113" y="187"/>
                    </a:lnTo>
                    <a:lnTo>
                      <a:pt x="111" y="172"/>
                    </a:lnTo>
                    <a:lnTo>
                      <a:pt x="115" y="152"/>
                    </a:lnTo>
                    <a:lnTo>
                      <a:pt x="130" y="126"/>
                    </a:lnTo>
                    <a:lnTo>
                      <a:pt x="124" y="127"/>
                    </a:lnTo>
                    <a:lnTo>
                      <a:pt x="111" y="130"/>
                    </a:lnTo>
                    <a:lnTo>
                      <a:pt x="91" y="137"/>
                    </a:lnTo>
                    <a:lnTo>
                      <a:pt x="70" y="147"/>
                    </a:lnTo>
                    <a:lnTo>
                      <a:pt x="52" y="161"/>
                    </a:lnTo>
                    <a:lnTo>
                      <a:pt x="38" y="180"/>
                    </a:lnTo>
                    <a:lnTo>
                      <a:pt x="32" y="201"/>
                    </a:lnTo>
                    <a:lnTo>
                      <a:pt x="41" y="229"/>
                    </a:lnTo>
                    <a:lnTo>
                      <a:pt x="38" y="221"/>
                    </a:lnTo>
                    <a:lnTo>
                      <a:pt x="31" y="200"/>
                    </a:lnTo>
                    <a:lnTo>
                      <a:pt x="21" y="170"/>
                    </a:lnTo>
                    <a:lnTo>
                      <a:pt x="11" y="134"/>
                    </a:lnTo>
                    <a:lnTo>
                      <a:pt x="4" y="95"/>
                    </a:lnTo>
                    <a:lnTo>
                      <a:pt x="0" y="58"/>
                    </a:lnTo>
                    <a:lnTo>
                      <a:pt x="3" y="28"/>
                    </a:lnTo>
                    <a:lnTo>
                      <a:pt x="14" y="4"/>
                    </a:lnTo>
                    <a:lnTo>
                      <a:pt x="17" y="3"/>
                    </a:lnTo>
                    <a:lnTo>
                      <a:pt x="27" y="1"/>
                    </a:lnTo>
                    <a:lnTo>
                      <a:pt x="39" y="0"/>
                    </a:lnTo>
                    <a:lnTo>
                      <a:pt x="55" y="0"/>
                    </a:lnTo>
                    <a:lnTo>
                      <a:pt x="70" y="3"/>
                    </a:lnTo>
                    <a:lnTo>
                      <a:pt x="85" y="12"/>
                    </a:lnTo>
                    <a:lnTo>
                      <a:pt x="99" y="28"/>
                    </a:lnTo>
                    <a:lnTo>
                      <a:pt x="109" y="51"/>
                    </a:lnTo>
                    <a:lnTo>
                      <a:pt x="111" y="54"/>
                    </a:lnTo>
                    <a:lnTo>
                      <a:pt x="116" y="60"/>
                    </a:lnTo>
                    <a:lnTo>
                      <a:pt x="127" y="67"/>
                    </a:lnTo>
                    <a:lnTo>
                      <a:pt x="144" y="75"/>
                    </a:lnTo>
                    <a:lnTo>
                      <a:pt x="166" y="78"/>
                    </a:lnTo>
                    <a:lnTo>
                      <a:pt x="196" y="75"/>
                    </a:lnTo>
                    <a:lnTo>
                      <a:pt x="235" y="64"/>
                    </a:lnTo>
                    <a:lnTo>
                      <a:pt x="281" y="43"/>
                    </a:lnTo>
                    <a:close/>
                  </a:path>
                </a:pathLst>
              </a:custGeom>
              <a:solidFill>
                <a:srgbClr val="E26000"/>
              </a:solidFill>
              <a:ln w="3175" cmpd="sng">
                <a:solidFill>
                  <a:srgbClr val="66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535" name="Freeform 199"/>
              <p:cNvSpPr>
                <a:spLocks/>
              </p:cNvSpPr>
              <p:nvPr/>
            </p:nvSpPr>
            <p:spPr bwMode="auto">
              <a:xfrm>
                <a:off x="383" y="2206"/>
                <a:ext cx="24" cy="27"/>
              </a:xfrm>
              <a:custGeom>
                <a:avLst/>
                <a:gdLst/>
                <a:ahLst/>
                <a:cxnLst>
                  <a:cxn ang="0">
                    <a:pos x="49" y="54"/>
                  </a:cxn>
                  <a:cxn ang="0">
                    <a:pos x="49" y="51"/>
                  </a:cxn>
                  <a:cxn ang="0">
                    <a:pos x="46" y="45"/>
                  </a:cxn>
                  <a:cxn ang="0">
                    <a:pos x="43" y="37"/>
                  </a:cxn>
                  <a:cxn ang="0">
                    <a:pos x="38" y="26"/>
                  </a:cxn>
                  <a:cxn ang="0">
                    <a:pos x="31" y="17"/>
                  </a:cxn>
                  <a:cxn ang="0">
                    <a:pos x="22" y="11"/>
                  </a:cxn>
                  <a:cxn ang="0">
                    <a:pos x="13" y="7"/>
                  </a:cxn>
                  <a:cxn ang="0">
                    <a:pos x="0" y="8"/>
                  </a:cxn>
                  <a:cxn ang="0">
                    <a:pos x="3" y="7"/>
                  </a:cxn>
                  <a:cxn ang="0">
                    <a:pos x="7" y="3"/>
                  </a:cxn>
                  <a:cxn ang="0">
                    <a:pos x="15" y="2"/>
                  </a:cxn>
                  <a:cxn ang="0">
                    <a:pos x="25" y="0"/>
                  </a:cxn>
                  <a:cxn ang="0">
                    <a:pos x="34" y="5"/>
                  </a:cxn>
                  <a:cxn ang="0">
                    <a:pos x="42" y="13"/>
                  </a:cxn>
                  <a:cxn ang="0">
                    <a:pos x="46" y="30"/>
                  </a:cxn>
                  <a:cxn ang="0">
                    <a:pos x="49" y="54"/>
                  </a:cxn>
                </a:cxnLst>
                <a:rect l="0" t="0" r="r" b="b"/>
                <a:pathLst>
                  <a:path w="49" h="54">
                    <a:moveTo>
                      <a:pt x="49" y="54"/>
                    </a:moveTo>
                    <a:lnTo>
                      <a:pt x="49" y="51"/>
                    </a:lnTo>
                    <a:lnTo>
                      <a:pt x="46" y="45"/>
                    </a:lnTo>
                    <a:lnTo>
                      <a:pt x="43" y="37"/>
                    </a:lnTo>
                    <a:lnTo>
                      <a:pt x="38" y="26"/>
                    </a:lnTo>
                    <a:lnTo>
                      <a:pt x="31" y="17"/>
                    </a:lnTo>
                    <a:lnTo>
                      <a:pt x="22" y="11"/>
                    </a:lnTo>
                    <a:lnTo>
                      <a:pt x="13" y="7"/>
                    </a:lnTo>
                    <a:lnTo>
                      <a:pt x="0" y="8"/>
                    </a:lnTo>
                    <a:lnTo>
                      <a:pt x="3" y="7"/>
                    </a:lnTo>
                    <a:lnTo>
                      <a:pt x="7" y="3"/>
                    </a:lnTo>
                    <a:lnTo>
                      <a:pt x="15" y="2"/>
                    </a:lnTo>
                    <a:lnTo>
                      <a:pt x="25" y="0"/>
                    </a:lnTo>
                    <a:lnTo>
                      <a:pt x="34" y="5"/>
                    </a:lnTo>
                    <a:lnTo>
                      <a:pt x="42" y="13"/>
                    </a:lnTo>
                    <a:lnTo>
                      <a:pt x="46" y="30"/>
                    </a:lnTo>
                    <a:lnTo>
                      <a:pt x="49" y="54"/>
                    </a:lnTo>
                    <a:close/>
                  </a:path>
                </a:pathLst>
              </a:custGeom>
              <a:solidFill>
                <a:srgbClr val="000000"/>
              </a:solidFill>
              <a:ln w="3175" cmpd="sng">
                <a:solidFill>
                  <a:srgbClr val="66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536" name="Freeform 200" descr="Коричневый мрамор"/>
              <p:cNvSpPr>
                <a:spLocks/>
              </p:cNvSpPr>
              <p:nvPr/>
            </p:nvSpPr>
            <p:spPr bwMode="auto">
              <a:xfrm>
                <a:off x="367" y="2059"/>
                <a:ext cx="166" cy="160"/>
              </a:xfrm>
              <a:custGeom>
                <a:avLst/>
                <a:gdLst/>
                <a:ahLst/>
                <a:cxnLst>
                  <a:cxn ang="0">
                    <a:pos x="19" y="319"/>
                  </a:cxn>
                  <a:cxn ang="0">
                    <a:pos x="17" y="315"/>
                  </a:cxn>
                  <a:cxn ang="0">
                    <a:pos x="13" y="301"/>
                  </a:cxn>
                  <a:cxn ang="0">
                    <a:pos x="7" y="281"/>
                  </a:cxn>
                  <a:cxn ang="0">
                    <a:pos x="3" y="253"/>
                  </a:cxn>
                  <a:cxn ang="0">
                    <a:pos x="0" y="220"/>
                  </a:cxn>
                  <a:cxn ang="0">
                    <a:pos x="0" y="183"/>
                  </a:cxn>
                  <a:cxn ang="0">
                    <a:pos x="7" y="141"/>
                  </a:cxn>
                  <a:cxn ang="0">
                    <a:pos x="20" y="98"/>
                  </a:cxn>
                  <a:cxn ang="0">
                    <a:pos x="21" y="97"/>
                  </a:cxn>
                  <a:cxn ang="0">
                    <a:pos x="24" y="92"/>
                  </a:cxn>
                  <a:cxn ang="0">
                    <a:pos x="30" y="84"/>
                  </a:cxn>
                  <a:cxn ang="0">
                    <a:pos x="37" y="74"/>
                  </a:cxn>
                  <a:cxn ang="0">
                    <a:pos x="46" y="63"/>
                  </a:cxn>
                  <a:cxn ang="0">
                    <a:pos x="59" y="52"/>
                  </a:cxn>
                  <a:cxn ang="0">
                    <a:pos x="74" y="40"/>
                  </a:cxn>
                  <a:cxn ang="0">
                    <a:pos x="93" y="29"/>
                  </a:cxn>
                  <a:cxn ang="0">
                    <a:pos x="112" y="18"/>
                  </a:cxn>
                  <a:cxn ang="0">
                    <a:pos x="135" y="9"/>
                  </a:cxn>
                  <a:cxn ang="0">
                    <a:pos x="160" y="3"/>
                  </a:cxn>
                  <a:cxn ang="0">
                    <a:pos x="189" y="0"/>
                  </a:cxn>
                  <a:cxn ang="0">
                    <a:pos x="220" y="0"/>
                  </a:cxn>
                  <a:cxn ang="0">
                    <a:pos x="253" y="3"/>
                  </a:cxn>
                  <a:cxn ang="0">
                    <a:pos x="291" y="12"/>
                  </a:cxn>
                  <a:cxn ang="0">
                    <a:pos x="332" y="26"/>
                  </a:cxn>
                  <a:cxn ang="0">
                    <a:pos x="329" y="26"/>
                  </a:cxn>
                  <a:cxn ang="0">
                    <a:pos x="323" y="23"/>
                  </a:cxn>
                  <a:cxn ang="0">
                    <a:pos x="312" y="20"/>
                  </a:cxn>
                  <a:cxn ang="0">
                    <a:pos x="298" y="17"/>
                  </a:cxn>
                  <a:cxn ang="0">
                    <a:pos x="281" y="15"/>
                  </a:cxn>
                  <a:cxn ang="0">
                    <a:pos x="262" y="12"/>
                  </a:cxn>
                  <a:cxn ang="0">
                    <a:pos x="239" y="11"/>
                  </a:cxn>
                  <a:cxn ang="0">
                    <a:pos x="217" y="11"/>
                  </a:cxn>
                  <a:cxn ang="0">
                    <a:pos x="192" y="12"/>
                  </a:cxn>
                  <a:cxn ang="0">
                    <a:pos x="167" y="15"/>
                  </a:cxn>
                  <a:cxn ang="0">
                    <a:pos x="143" y="21"/>
                  </a:cxn>
                  <a:cxn ang="0">
                    <a:pos x="118" y="31"/>
                  </a:cxn>
                  <a:cxn ang="0">
                    <a:pos x="94" y="43"/>
                  </a:cxn>
                  <a:cxn ang="0">
                    <a:pos x="70" y="60"/>
                  </a:cxn>
                  <a:cxn ang="0">
                    <a:pos x="49" y="80"/>
                  </a:cxn>
                  <a:cxn ang="0">
                    <a:pos x="31" y="106"/>
                  </a:cxn>
                  <a:cxn ang="0">
                    <a:pos x="26" y="124"/>
                  </a:cxn>
                  <a:cxn ang="0">
                    <a:pos x="17" y="174"/>
                  </a:cxn>
                  <a:cxn ang="0">
                    <a:pos x="12" y="241"/>
                  </a:cxn>
                  <a:cxn ang="0">
                    <a:pos x="19" y="319"/>
                  </a:cxn>
                </a:cxnLst>
                <a:rect l="0" t="0" r="r" b="b"/>
                <a:pathLst>
                  <a:path w="332" h="319">
                    <a:moveTo>
                      <a:pt x="19" y="319"/>
                    </a:moveTo>
                    <a:lnTo>
                      <a:pt x="17" y="315"/>
                    </a:lnTo>
                    <a:lnTo>
                      <a:pt x="13" y="301"/>
                    </a:lnTo>
                    <a:lnTo>
                      <a:pt x="7" y="281"/>
                    </a:lnTo>
                    <a:lnTo>
                      <a:pt x="3" y="253"/>
                    </a:lnTo>
                    <a:lnTo>
                      <a:pt x="0" y="220"/>
                    </a:lnTo>
                    <a:lnTo>
                      <a:pt x="0" y="183"/>
                    </a:lnTo>
                    <a:lnTo>
                      <a:pt x="7" y="141"/>
                    </a:lnTo>
                    <a:lnTo>
                      <a:pt x="20" y="98"/>
                    </a:lnTo>
                    <a:lnTo>
                      <a:pt x="21" y="97"/>
                    </a:lnTo>
                    <a:lnTo>
                      <a:pt x="24" y="92"/>
                    </a:lnTo>
                    <a:lnTo>
                      <a:pt x="30" y="84"/>
                    </a:lnTo>
                    <a:lnTo>
                      <a:pt x="37" y="74"/>
                    </a:lnTo>
                    <a:lnTo>
                      <a:pt x="46" y="63"/>
                    </a:lnTo>
                    <a:lnTo>
                      <a:pt x="59" y="52"/>
                    </a:lnTo>
                    <a:lnTo>
                      <a:pt x="74" y="40"/>
                    </a:lnTo>
                    <a:lnTo>
                      <a:pt x="93" y="29"/>
                    </a:lnTo>
                    <a:lnTo>
                      <a:pt x="112" y="18"/>
                    </a:lnTo>
                    <a:lnTo>
                      <a:pt x="135" y="9"/>
                    </a:lnTo>
                    <a:lnTo>
                      <a:pt x="160" y="3"/>
                    </a:lnTo>
                    <a:lnTo>
                      <a:pt x="189" y="0"/>
                    </a:lnTo>
                    <a:lnTo>
                      <a:pt x="220" y="0"/>
                    </a:lnTo>
                    <a:lnTo>
                      <a:pt x="253" y="3"/>
                    </a:lnTo>
                    <a:lnTo>
                      <a:pt x="291" y="12"/>
                    </a:lnTo>
                    <a:lnTo>
                      <a:pt x="332" y="26"/>
                    </a:lnTo>
                    <a:lnTo>
                      <a:pt x="329" y="26"/>
                    </a:lnTo>
                    <a:lnTo>
                      <a:pt x="323" y="23"/>
                    </a:lnTo>
                    <a:lnTo>
                      <a:pt x="312" y="20"/>
                    </a:lnTo>
                    <a:lnTo>
                      <a:pt x="298" y="17"/>
                    </a:lnTo>
                    <a:lnTo>
                      <a:pt x="281" y="15"/>
                    </a:lnTo>
                    <a:lnTo>
                      <a:pt x="262" y="12"/>
                    </a:lnTo>
                    <a:lnTo>
                      <a:pt x="239" y="11"/>
                    </a:lnTo>
                    <a:lnTo>
                      <a:pt x="217" y="11"/>
                    </a:lnTo>
                    <a:lnTo>
                      <a:pt x="192" y="12"/>
                    </a:lnTo>
                    <a:lnTo>
                      <a:pt x="167" y="15"/>
                    </a:lnTo>
                    <a:lnTo>
                      <a:pt x="143" y="21"/>
                    </a:lnTo>
                    <a:lnTo>
                      <a:pt x="118" y="31"/>
                    </a:lnTo>
                    <a:lnTo>
                      <a:pt x="94" y="43"/>
                    </a:lnTo>
                    <a:lnTo>
                      <a:pt x="70" y="60"/>
                    </a:lnTo>
                    <a:lnTo>
                      <a:pt x="49" y="80"/>
                    </a:lnTo>
                    <a:lnTo>
                      <a:pt x="31" y="106"/>
                    </a:lnTo>
                    <a:lnTo>
                      <a:pt x="26" y="124"/>
                    </a:lnTo>
                    <a:lnTo>
                      <a:pt x="17" y="174"/>
                    </a:lnTo>
                    <a:lnTo>
                      <a:pt x="12" y="241"/>
                    </a:lnTo>
                    <a:lnTo>
                      <a:pt x="19" y="319"/>
                    </a:lnTo>
                    <a:close/>
                  </a:path>
                </a:pathLst>
              </a:custGeom>
              <a:blipFill dpi="0" rotWithShape="0">
                <a:blip r:embed="rId4" cstate="print"/>
                <a:srcRect/>
                <a:tile tx="0" ty="0" sx="100000" sy="100000" flip="none" algn="tl"/>
              </a:blipFill>
              <a:ln w="3175" cmpd="sng">
                <a:solidFill>
                  <a:srgbClr val="66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537" name="Freeform 201"/>
              <p:cNvSpPr>
                <a:spLocks/>
              </p:cNvSpPr>
              <p:nvPr/>
            </p:nvSpPr>
            <p:spPr bwMode="auto">
              <a:xfrm>
                <a:off x="552" y="2129"/>
                <a:ext cx="15" cy="6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14"/>
                  </a:cxn>
                  <a:cxn ang="0">
                    <a:pos x="17" y="49"/>
                  </a:cxn>
                  <a:cxn ang="0">
                    <a:pos x="25" y="94"/>
                  </a:cxn>
                  <a:cxn ang="0">
                    <a:pos x="23" y="132"/>
                  </a:cxn>
                  <a:cxn ang="0">
                    <a:pos x="24" y="129"/>
                  </a:cxn>
                  <a:cxn ang="0">
                    <a:pos x="27" y="122"/>
                  </a:cxn>
                  <a:cxn ang="0">
                    <a:pos x="30" y="109"/>
                  </a:cxn>
                  <a:cxn ang="0">
                    <a:pos x="31" y="94"/>
                  </a:cxn>
                  <a:cxn ang="0">
                    <a:pos x="31" y="74"/>
                  </a:cxn>
                  <a:cxn ang="0">
                    <a:pos x="27" y="51"/>
                  </a:cxn>
                  <a:cxn ang="0">
                    <a:pos x="17" y="26"/>
                  </a:cxn>
                  <a:cxn ang="0">
                    <a:pos x="0" y="0"/>
                  </a:cxn>
                </a:cxnLst>
                <a:rect l="0" t="0" r="r" b="b"/>
                <a:pathLst>
                  <a:path w="31" h="132">
                    <a:moveTo>
                      <a:pt x="0" y="0"/>
                    </a:moveTo>
                    <a:lnTo>
                      <a:pt x="6" y="14"/>
                    </a:lnTo>
                    <a:lnTo>
                      <a:pt x="17" y="49"/>
                    </a:lnTo>
                    <a:lnTo>
                      <a:pt x="25" y="94"/>
                    </a:lnTo>
                    <a:lnTo>
                      <a:pt x="23" y="132"/>
                    </a:lnTo>
                    <a:lnTo>
                      <a:pt x="24" y="129"/>
                    </a:lnTo>
                    <a:lnTo>
                      <a:pt x="27" y="122"/>
                    </a:lnTo>
                    <a:lnTo>
                      <a:pt x="30" y="109"/>
                    </a:lnTo>
                    <a:lnTo>
                      <a:pt x="31" y="94"/>
                    </a:lnTo>
                    <a:lnTo>
                      <a:pt x="31" y="74"/>
                    </a:lnTo>
                    <a:lnTo>
                      <a:pt x="27" y="51"/>
                    </a:lnTo>
                    <a:lnTo>
                      <a:pt x="17" y="2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3175" cmpd="sng">
                <a:solidFill>
                  <a:srgbClr val="66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538" name="Freeform 202"/>
              <p:cNvSpPr>
                <a:spLocks/>
              </p:cNvSpPr>
              <p:nvPr/>
            </p:nvSpPr>
            <p:spPr bwMode="auto">
              <a:xfrm>
                <a:off x="550" y="2084"/>
                <a:ext cx="31" cy="122"/>
              </a:xfrm>
              <a:custGeom>
                <a:avLst/>
                <a:gdLst/>
                <a:ahLst/>
                <a:cxnLst>
                  <a:cxn ang="0">
                    <a:pos x="30" y="244"/>
                  </a:cxn>
                  <a:cxn ang="0">
                    <a:pos x="34" y="235"/>
                  </a:cxn>
                  <a:cxn ang="0">
                    <a:pos x="41" y="212"/>
                  </a:cxn>
                  <a:cxn ang="0">
                    <a:pos x="51" y="180"/>
                  </a:cxn>
                  <a:cxn ang="0">
                    <a:pos x="60" y="140"/>
                  </a:cxn>
                  <a:cxn ang="0">
                    <a:pos x="61" y="97"/>
                  </a:cxn>
                  <a:cxn ang="0">
                    <a:pos x="54" y="57"/>
                  </a:cxn>
                  <a:cxn ang="0">
                    <a:pos x="34" y="23"/>
                  </a:cxn>
                  <a:cxn ang="0">
                    <a:pos x="0" y="0"/>
                  </a:cxn>
                  <a:cxn ang="0">
                    <a:pos x="4" y="2"/>
                  </a:cxn>
                  <a:cxn ang="0">
                    <a:pos x="12" y="9"/>
                  </a:cxn>
                  <a:cxn ang="0">
                    <a:pos x="25" y="25"/>
                  </a:cxn>
                  <a:cxn ang="0">
                    <a:pos x="36" y="46"/>
                  </a:cxn>
                  <a:cxn ang="0">
                    <a:pos x="46" y="78"/>
                  </a:cxn>
                  <a:cxn ang="0">
                    <a:pos x="48" y="120"/>
                  </a:cxn>
                  <a:cxn ang="0">
                    <a:pos x="46" y="175"/>
                  </a:cxn>
                  <a:cxn ang="0">
                    <a:pos x="30" y="244"/>
                  </a:cxn>
                </a:cxnLst>
                <a:rect l="0" t="0" r="r" b="b"/>
                <a:pathLst>
                  <a:path w="61" h="244">
                    <a:moveTo>
                      <a:pt x="30" y="244"/>
                    </a:moveTo>
                    <a:lnTo>
                      <a:pt x="34" y="235"/>
                    </a:lnTo>
                    <a:lnTo>
                      <a:pt x="41" y="212"/>
                    </a:lnTo>
                    <a:lnTo>
                      <a:pt x="51" y="180"/>
                    </a:lnTo>
                    <a:lnTo>
                      <a:pt x="60" y="140"/>
                    </a:lnTo>
                    <a:lnTo>
                      <a:pt x="61" y="97"/>
                    </a:lnTo>
                    <a:lnTo>
                      <a:pt x="54" y="57"/>
                    </a:lnTo>
                    <a:lnTo>
                      <a:pt x="34" y="23"/>
                    </a:lnTo>
                    <a:lnTo>
                      <a:pt x="0" y="0"/>
                    </a:lnTo>
                    <a:lnTo>
                      <a:pt x="4" y="2"/>
                    </a:lnTo>
                    <a:lnTo>
                      <a:pt x="12" y="9"/>
                    </a:lnTo>
                    <a:lnTo>
                      <a:pt x="25" y="25"/>
                    </a:lnTo>
                    <a:lnTo>
                      <a:pt x="36" y="46"/>
                    </a:lnTo>
                    <a:lnTo>
                      <a:pt x="46" y="78"/>
                    </a:lnTo>
                    <a:lnTo>
                      <a:pt x="48" y="120"/>
                    </a:lnTo>
                    <a:lnTo>
                      <a:pt x="46" y="175"/>
                    </a:lnTo>
                    <a:lnTo>
                      <a:pt x="30" y="244"/>
                    </a:lnTo>
                    <a:close/>
                  </a:path>
                </a:pathLst>
              </a:custGeom>
              <a:solidFill>
                <a:srgbClr val="000000"/>
              </a:solidFill>
              <a:ln w="3175" cmpd="sng">
                <a:solidFill>
                  <a:srgbClr val="66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539" name="Freeform 203"/>
              <p:cNvSpPr>
                <a:spLocks/>
              </p:cNvSpPr>
              <p:nvPr/>
            </p:nvSpPr>
            <p:spPr bwMode="auto">
              <a:xfrm>
                <a:off x="406" y="2288"/>
                <a:ext cx="53" cy="69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2" y="3"/>
                  </a:cxn>
                  <a:cxn ang="0">
                    <a:pos x="0" y="13"/>
                  </a:cxn>
                  <a:cxn ang="0">
                    <a:pos x="0" y="26"/>
                  </a:cxn>
                  <a:cxn ang="0">
                    <a:pos x="2" y="45"/>
                  </a:cxn>
                  <a:cxn ang="0">
                    <a:pos x="12" y="66"/>
                  </a:cxn>
                  <a:cxn ang="0">
                    <a:pos x="30" y="89"/>
                  </a:cxn>
                  <a:cxn ang="0">
                    <a:pos x="60" y="114"/>
                  </a:cxn>
                  <a:cxn ang="0">
                    <a:pos x="104" y="139"/>
                  </a:cxn>
                  <a:cxn ang="0">
                    <a:pos x="100" y="135"/>
                  </a:cxn>
                  <a:cxn ang="0">
                    <a:pos x="88" y="126"/>
                  </a:cxn>
                  <a:cxn ang="0">
                    <a:pos x="71" y="112"/>
                  </a:cxn>
                  <a:cxn ang="0">
                    <a:pos x="51" y="94"/>
                  </a:cxn>
                  <a:cxn ang="0">
                    <a:pos x="33" y="74"/>
                  </a:cxn>
                  <a:cxn ang="0">
                    <a:pos x="16" y="51"/>
                  </a:cxn>
                  <a:cxn ang="0">
                    <a:pos x="7" y="25"/>
                  </a:cxn>
                  <a:cxn ang="0">
                    <a:pos x="4" y="0"/>
                  </a:cxn>
                </a:cxnLst>
                <a:rect l="0" t="0" r="r" b="b"/>
                <a:pathLst>
                  <a:path w="104" h="139">
                    <a:moveTo>
                      <a:pt x="4" y="0"/>
                    </a:moveTo>
                    <a:lnTo>
                      <a:pt x="2" y="3"/>
                    </a:lnTo>
                    <a:lnTo>
                      <a:pt x="0" y="13"/>
                    </a:lnTo>
                    <a:lnTo>
                      <a:pt x="0" y="26"/>
                    </a:lnTo>
                    <a:lnTo>
                      <a:pt x="2" y="45"/>
                    </a:lnTo>
                    <a:lnTo>
                      <a:pt x="12" y="66"/>
                    </a:lnTo>
                    <a:lnTo>
                      <a:pt x="30" y="89"/>
                    </a:lnTo>
                    <a:lnTo>
                      <a:pt x="60" y="114"/>
                    </a:lnTo>
                    <a:lnTo>
                      <a:pt x="104" y="139"/>
                    </a:lnTo>
                    <a:lnTo>
                      <a:pt x="100" y="135"/>
                    </a:lnTo>
                    <a:lnTo>
                      <a:pt x="88" y="126"/>
                    </a:lnTo>
                    <a:lnTo>
                      <a:pt x="71" y="112"/>
                    </a:lnTo>
                    <a:lnTo>
                      <a:pt x="51" y="94"/>
                    </a:lnTo>
                    <a:lnTo>
                      <a:pt x="33" y="74"/>
                    </a:lnTo>
                    <a:lnTo>
                      <a:pt x="16" y="51"/>
                    </a:lnTo>
                    <a:lnTo>
                      <a:pt x="7" y="25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 w="3175" cmpd="sng">
                <a:solidFill>
                  <a:srgbClr val="66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540" name="Freeform 204"/>
              <p:cNvSpPr>
                <a:spLocks/>
              </p:cNvSpPr>
              <p:nvPr/>
            </p:nvSpPr>
            <p:spPr bwMode="auto">
              <a:xfrm>
                <a:off x="473" y="2360"/>
                <a:ext cx="63" cy="20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4" y="6"/>
                  </a:cxn>
                  <a:cxn ang="0">
                    <a:pos x="14" y="10"/>
                  </a:cxn>
                  <a:cxn ang="0">
                    <a:pos x="31" y="17"/>
                  </a:cxn>
                  <a:cxn ang="0">
                    <a:pos x="49" y="21"/>
                  </a:cxn>
                  <a:cxn ang="0">
                    <a:pos x="70" y="23"/>
                  </a:cxn>
                  <a:cxn ang="0">
                    <a:pos x="91" y="21"/>
                  </a:cxn>
                  <a:cxn ang="0">
                    <a:pos x="109" y="15"/>
                  </a:cxn>
                  <a:cxn ang="0">
                    <a:pos x="124" y="0"/>
                  </a:cxn>
                  <a:cxn ang="0">
                    <a:pos x="123" y="3"/>
                  </a:cxn>
                  <a:cxn ang="0">
                    <a:pos x="117" y="12"/>
                  </a:cxn>
                  <a:cxn ang="0">
                    <a:pos x="109" y="23"/>
                  </a:cxn>
                  <a:cxn ang="0">
                    <a:pos x="96" y="33"/>
                  </a:cxn>
                  <a:cxn ang="0">
                    <a:pos x="79" y="40"/>
                  </a:cxn>
                  <a:cxn ang="0">
                    <a:pos x="57" y="38"/>
                  </a:cxn>
                  <a:cxn ang="0">
                    <a:pos x="31" y="27"/>
                  </a:cxn>
                  <a:cxn ang="0">
                    <a:pos x="0" y="4"/>
                  </a:cxn>
                </a:cxnLst>
                <a:rect l="0" t="0" r="r" b="b"/>
                <a:pathLst>
                  <a:path w="124" h="40">
                    <a:moveTo>
                      <a:pt x="0" y="4"/>
                    </a:moveTo>
                    <a:lnTo>
                      <a:pt x="4" y="6"/>
                    </a:lnTo>
                    <a:lnTo>
                      <a:pt x="14" y="10"/>
                    </a:lnTo>
                    <a:lnTo>
                      <a:pt x="31" y="17"/>
                    </a:lnTo>
                    <a:lnTo>
                      <a:pt x="49" y="21"/>
                    </a:lnTo>
                    <a:lnTo>
                      <a:pt x="70" y="23"/>
                    </a:lnTo>
                    <a:lnTo>
                      <a:pt x="91" y="21"/>
                    </a:lnTo>
                    <a:lnTo>
                      <a:pt x="109" y="15"/>
                    </a:lnTo>
                    <a:lnTo>
                      <a:pt x="124" y="0"/>
                    </a:lnTo>
                    <a:lnTo>
                      <a:pt x="123" y="3"/>
                    </a:lnTo>
                    <a:lnTo>
                      <a:pt x="117" y="12"/>
                    </a:lnTo>
                    <a:lnTo>
                      <a:pt x="109" y="23"/>
                    </a:lnTo>
                    <a:lnTo>
                      <a:pt x="96" y="33"/>
                    </a:lnTo>
                    <a:lnTo>
                      <a:pt x="79" y="40"/>
                    </a:lnTo>
                    <a:lnTo>
                      <a:pt x="57" y="38"/>
                    </a:lnTo>
                    <a:lnTo>
                      <a:pt x="31" y="27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3175" cmpd="sng">
                <a:solidFill>
                  <a:srgbClr val="66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541" name="Freeform 205"/>
              <p:cNvSpPr>
                <a:spLocks/>
              </p:cNvSpPr>
              <p:nvPr/>
            </p:nvSpPr>
            <p:spPr bwMode="auto">
              <a:xfrm>
                <a:off x="261" y="2339"/>
                <a:ext cx="126" cy="85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250" y="2"/>
                  </a:cxn>
                  <a:cxn ang="0">
                    <a:pos x="247" y="6"/>
                  </a:cxn>
                  <a:cxn ang="0">
                    <a:pos x="242" y="12"/>
                  </a:cxn>
                  <a:cxn ang="0">
                    <a:pos x="233" y="22"/>
                  </a:cxn>
                  <a:cxn ang="0">
                    <a:pos x="224" y="32"/>
                  </a:cxn>
                  <a:cxn ang="0">
                    <a:pos x="211" y="45"/>
                  </a:cxn>
                  <a:cxn ang="0">
                    <a:pos x="197" y="57"/>
                  </a:cxn>
                  <a:cxn ang="0">
                    <a:pos x="182" y="71"/>
                  </a:cxn>
                  <a:cxn ang="0">
                    <a:pos x="165" y="86"/>
                  </a:cxn>
                  <a:cxn ang="0">
                    <a:pos x="145" y="100"/>
                  </a:cxn>
                  <a:cxn ang="0">
                    <a:pos x="124" y="115"/>
                  </a:cxn>
                  <a:cxn ang="0">
                    <a:pos x="102" y="129"/>
                  </a:cxn>
                  <a:cxn ang="0">
                    <a:pos x="78" y="142"/>
                  </a:cxn>
                  <a:cxn ang="0">
                    <a:pos x="53" y="152"/>
                  </a:cxn>
                  <a:cxn ang="0">
                    <a:pos x="28" y="163"/>
                  </a:cxn>
                  <a:cxn ang="0">
                    <a:pos x="0" y="171"/>
                  </a:cxn>
                  <a:cxn ang="0">
                    <a:pos x="3" y="171"/>
                  </a:cxn>
                  <a:cxn ang="0">
                    <a:pos x="8" y="169"/>
                  </a:cxn>
                  <a:cxn ang="0">
                    <a:pos x="19" y="168"/>
                  </a:cxn>
                  <a:cxn ang="0">
                    <a:pos x="32" y="166"/>
                  </a:cxn>
                  <a:cxn ang="0">
                    <a:pos x="49" y="162"/>
                  </a:cxn>
                  <a:cxn ang="0">
                    <a:pos x="67" y="157"/>
                  </a:cxn>
                  <a:cxn ang="0">
                    <a:pos x="87" y="151"/>
                  </a:cxn>
                  <a:cxn ang="0">
                    <a:pos x="108" y="143"/>
                  </a:cxn>
                  <a:cxn ang="0">
                    <a:pos x="129" y="134"/>
                  </a:cxn>
                  <a:cxn ang="0">
                    <a:pos x="151" y="122"/>
                  </a:cxn>
                  <a:cxn ang="0">
                    <a:pos x="172" y="108"/>
                  </a:cxn>
                  <a:cxn ang="0">
                    <a:pos x="191" y="92"/>
                  </a:cxn>
                  <a:cxn ang="0">
                    <a:pos x="210" y="72"/>
                  </a:cxn>
                  <a:cxn ang="0">
                    <a:pos x="226" y="51"/>
                  </a:cxn>
                  <a:cxn ang="0">
                    <a:pos x="240" y="28"/>
                  </a:cxn>
                  <a:cxn ang="0">
                    <a:pos x="251" y="0"/>
                  </a:cxn>
                </a:cxnLst>
                <a:rect l="0" t="0" r="r" b="b"/>
                <a:pathLst>
                  <a:path w="251" h="171">
                    <a:moveTo>
                      <a:pt x="251" y="0"/>
                    </a:moveTo>
                    <a:lnTo>
                      <a:pt x="250" y="2"/>
                    </a:lnTo>
                    <a:lnTo>
                      <a:pt x="247" y="6"/>
                    </a:lnTo>
                    <a:lnTo>
                      <a:pt x="242" y="12"/>
                    </a:lnTo>
                    <a:lnTo>
                      <a:pt x="233" y="22"/>
                    </a:lnTo>
                    <a:lnTo>
                      <a:pt x="224" y="32"/>
                    </a:lnTo>
                    <a:lnTo>
                      <a:pt x="211" y="45"/>
                    </a:lnTo>
                    <a:lnTo>
                      <a:pt x="197" y="57"/>
                    </a:lnTo>
                    <a:lnTo>
                      <a:pt x="182" y="71"/>
                    </a:lnTo>
                    <a:lnTo>
                      <a:pt x="165" y="86"/>
                    </a:lnTo>
                    <a:lnTo>
                      <a:pt x="145" y="100"/>
                    </a:lnTo>
                    <a:lnTo>
                      <a:pt x="124" y="115"/>
                    </a:lnTo>
                    <a:lnTo>
                      <a:pt x="102" y="129"/>
                    </a:lnTo>
                    <a:lnTo>
                      <a:pt x="78" y="142"/>
                    </a:lnTo>
                    <a:lnTo>
                      <a:pt x="53" y="152"/>
                    </a:lnTo>
                    <a:lnTo>
                      <a:pt x="28" y="163"/>
                    </a:lnTo>
                    <a:lnTo>
                      <a:pt x="0" y="171"/>
                    </a:lnTo>
                    <a:lnTo>
                      <a:pt x="3" y="171"/>
                    </a:lnTo>
                    <a:lnTo>
                      <a:pt x="8" y="169"/>
                    </a:lnTo>
                    <a:lnTo>
                      <a:pt x="19" y="168"/>
                    </a:lnTo>
                    <a:lnTo>
                      <a:pt x="32" y="166"/>
                    </a:lnTo>
                    <a:lnTo>
                      <a:pt x="49" y="162"/>
                    </a:lnTo>
                    <a:lnTo>
                      <a:pt x="67" y="157"/>
                    </a:lnTo>
                    <a:lnTo>
                      <a:pt x="87" y="151"/>
                    </a:lnTo>
                    <a:lnTo>
                      <a:pt x="108" y="143"/>
                    </a:lnTo>
                    <a:lnTo>
                      <a:pt x="129" y="134"/>
                    </a:lnTo>
                    <a:lnTo>
                      <a:pt x="151" y="122"/>
                    </a:lnTo>
                    <a:lnTo>
                      <a:pt x="172" y="108"/>
                    </a:lnTo>
                    <a:lnTo>
                      <a:pt x="191" y="92"/>
                    </a:lnTo>
                    <a:lnTo>
                      <a:pt x="210" y="72"/>
                    </a:lnTo>
                    <a:lnTo>
                      <a:pt x="226" y="51"/>
                    </a:lnTo>
                    <a:lnTo>
                      <a:pt x="240" y="28"/>
                    </a:lnTo>
                    <a:lnTo>
                      <a:pt x="251" y="0"/>
                    </a:lnTo>
                    <a:close/>
                  </a:path>
                </a:pathLst>
              </a:custGeom>
              <a:solidFill>
                <a:srgbClr val="000000"/>
              </a:solidFill>
              <a:ln w="3175" cmpd="sng">
                <a:solidFill>
                  <a:srgbClr val="66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542" name="Freeform 206"/>
              <p:cNvSpPr>
                <a:spLocks/>
              </p:cNvSpPr>
              <p:nvPr/>
            </p:nvSpPr>
            <p:spPr bwMode="auto">
              <a:xfrm>
                <a:off x="383" y="2266"/>
                <a:ext cx="23" cy="1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3"/>
                  </a:cxn>
                  <a:cxn ang="0">
                    <a:pos x="2" y="9"/>
                  </a:cxn>
                  <a:cxn ang="0">
                    <a:pos x="6" y="19"/>
                  </a:cxn>
                  <a:cxn ang="0">
                    <a:pos x="11" y="28"/>
                  </a:cxn>
                  <a:cxn ang="0">
                    <a:pos x="18" y="36"/>
                  </a:cxn>
                  <a:cxn ang="0">
                    <a:pos x="26" y="39"/>
                  </a:cxn>
                  <a:cxn ang="0">
                    <a:pos x="34" y="37"/>
                  </a:cxn>
                  <a:cxn ang="0">
                    <a:pos x="46" y="28"/>
                  </a:cxn>
                  <a:cxn ang="0">
                    <a:pos x="44" y="28"/>
                  </a:cxn>
                  <a:cxn ang="0">
                    <a:pos x="41" y="28"/>
                  </a:cxn>
                  <a:cxn ang="0">
                    <a:pos x="36" y="28"/>
                  </a:cxn>
                  <a:cxn ang="0">
                    <a:pos x="29" y="28"/>
                  </a:cxn>
                  <a:cxn ang="0">
                    <a:pos x="22" y="25"/>
                  </a:cxn>
                  <a:cxn ang="0">
                    <a:pos x="13" y="20"/>
                  </a:cxn>
                  <a:cxn ang="0">
                    <a:pos x="6" y="11"/>
                  </a:cxn>
                  <a:cxn ang="0">
                    <a:pos x="0" y="0"/>
                  </a:cxn>
                </a:cxnLst>
                <a:rect l="0" t="0" r="r" b="b"/>
                <a:pathLst>
                  <a:path w="46" h="39">
                    <a:moveTo>
                      <a:pt x="0" y="0"/>
                    </a:moveTo>
                    <a:lnTo>
                      <a:pt x="1" y="3"/>
                    </a:lnTo>
                    <a:lnTo>
                      <a:pt x="2" y="9"/>
                    </a:lnTo>
                    <a:lnTo>
                      <a:pt x="6" y="19"/>
                    </a:lnTo>
                    <a:lnTo>
                      <a:pt x="11" y="28"/>
                    </a:lnTo>
                    <a:lnTo>
                      <a:pt x="18" y="36"/>
                    </a:lnTo>
                    <a:lnTo>
                      <a:pt x="26" y="39"/>
                    </a:lnTo>
                    <a:lnTo>
                      <a:pt x="34" y="37"/>
                    </a:lnTo>
                    <a:lnTo>
                      <a:pt x="46" y="28"/>
                    </a:lnTo>
                    <a:lnTo>
                      <a:pt x="44" y="28"/>
                    </a:lnTo>
                    <a:lnTo>
                      <a:pt x="41" y="28"/>
                    </a:lnTo>
                    <a:lnTo>
                      <a:pt x="36" y="28"/>
                    </a:lnTo>
                    <a:lnTo>
                      <a:pt x="29" y="28"/>
                    </a:lnTo>
                    <a:lnTo>
                      <a:pt x="22" y="25"/>
                    </a:lnTo>
                    <a:lnTo>
                      <a:pt x="13" y="20"/>
                    </a:lnTo>
                    <a:lnTo>
                      <a:pt x="6" y="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3175" cmpd="sng">
                <a:solidFill>
                  <a:srgbClr val="66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543" name="Freeform 207"/>
              <p:cNvSpPr>
                <a:spLocks/>
              </p:cNvSpPr>
              <p:nvPr/>
            </p:nvSpPr>
            <p:spPr bwMode="auto">
              <a:xfrm>
                <a:off x="202" y="2435"/>
                <a:ext cx="35" cy="140"/>
              </a:xfrm>
              <a:custGeom>
                <a:avLst/>
                <a:gdLst/>
                <a:ahLst/>
                <a:cxnLst>
                  <a:cxn ang="0">
                    <a:pos x="71" y="0"/>
                  </a:cxn>
                  <a:cxn ang="0">
                    <a:pos x="67" y="3"/>
                  </a:cxn>
                  <a:cxn ang="0">
                    <a:pos x="55" y="14"/>
                  </a:cxn>
                  <a:cxn ang="0">
                    <a:pos x="39" y="31"/>
                  </a:cxn>
                  <a:cxn ang="0">
                    <a:pos x="22" y="59"/>
                  </a:cxn>
                  <a:cxn ang="0">
                    <a:pos x="9" y="96"/>
                  </a:cxn>
                  <a:cxn ang="0">
                    <a:pos x="0" y="145"/>
                  </a:cxn>
                  <a:cxn ang="0">
                    <a:pos x="2" y="206"/>
                  </a:cxn>
                  <a:cxn ang="0">
                    <a:pos x="14" y="280"/>
                  </a:cxn>
                  <a:cxn ang="0">
                    <a:pos x="14" y="271"/>
                  </a:cxn>
                  <a:cxn ang="0">
                    <a:pos x="13" y="245"/>
                  </a:cxn>
                  <a:cxn ang="0">
                    <a:pos x="13" y="208"/>
                  </a:cxn>
                  <a:cxn ang="0">
                    <a:pos x="14" y="163"/>
                  </a:cxn>
                  <a:cxn ang="0">
                    <a:pos x="20" y="116"/>
                  </a:cxn>
                  <a:cxn ang="0">
                    <a:pos x="31" y="69"/>
                  </a:cxn>
                  <a:cxn ang="0">
                    <a:pos x="48" y="29"/>
                  </a:cxn>
                  <a:cxn ang="0">
                    <a:pos x="71" y="0"/>
                  </a:cxn>
                </a:cxnLst>
                <a:rect l="0" t="0" r="r" b="b"/>
                <a:pathLst>
                  <a:path w="71" h="280">
                    <a:moveTo>
                      <a:pt x="71" y="0"/>
                    </a:moveTo>
                    <a:lnTo>
                      <a:pt x="67" y="3"/>
                    </a:lnTo>
                    <a:lnTo>
                      <a:pt x="55" y="14"/>
                    </a:lnTo>
                    <a:lnTo>
                      <a:pt x="39" y="31"/>
                    </a:lnTo>
                    <a:lnTo>
                      <a:pt x="22" y="59"/>
                    </a:lnTo>
                    <a:lnTo>
                      <a:pt x="9" y="96"/>
                    </a:lnTo>
                    <a:lnTo>
                      <a:pt x="0" y="145"/>
                    </a:lnTo>
                    <a:lnTo>
                      <a:pt x="2" y="206"/>
                    </a:lnTo>
                    <a:lnTo>
                      <a:pt x="14" y="280"/>
                    </a:lnTo>
                    <a:lnTo>
                      <a:pt x="14" y="271"/>
                    </a:lnTo>
                    <a:lnTo>
                      <a:pt x="13" y="245"/>
                    </a:lnTo>
                    <a:lnTo>
                      <a:pt x="13" y="208"/>
                    </a:lnTo>
                    <a:lnTo>
                      <a:pt x="14" y="163"/>
                    </a:lnTo>
                    <a:lnTo>
                      <a:pt x="20" y="116"/>
                    </a:lnTo>
                    <a:lnTo>
                      <a:pt x="31" y="69"/>
                    </a:lnTo>
                    <a:lnTo>
                      <a:pt x="48" y="29"/>
                    </a:lnTo>
                    <a:lnTo>
                      <a:pt x="71" y="0"/>
                    </a:lnTo>
                    <a:close/>
                  </a:path>
                </a:pathLst>
              </a:custGeom>
              <a:solidFill>
                <a:srgbClr val="000000"/>
              </a:solidFill>
              <a:ln w="3175" cmpd="sng">
                <a:solidFill>
                  <a:srgbClr val="66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544" name="Freeform 208"/>
              <p:cNvSpPr>
                <a:spLocks/>
              </p:cNvSpPr>
              <p:nvPr/>
            </p:nvSpPr>
            <p:spPr bwMode="auto">
              <a:xfrm>
                <a:off x="211" y="2604"/>
                <a:ext cx="70" cy="29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45"/>
                  </a:cxn>
                  <a:cxn ang="0">
                    <a:pos x="12" y="151"/>
                  </a:cxn>
                  <a:cxn ang="0">
                    <a:pos x="16" y="283"/>
                  </a:cxn>
                  <a:cxn ang="0">
                    <a:pos x="12" y="400"/>
                  </a:cxn>
                  <a:cxn ang="0">
                    <a:pos x="12" y="406"/>
                  </a:cxn>
                  <a:cxn ang="0">
                    <a:pos x="11" y="424"/>
                  </a:cxn>
                  <a:cxn ang="0">
                    <a:pos x="14" y="449"/>
                  </a:cxn>
                  <a:cxn ang="0">
                    <a:pos x="21" y="478"/>
                  </a:cxn>
                  <a:cxn ang="0">
                    <a:pos x="35" y="511"/>
                  </a:cxn>
                  <a:cxn ang="0">
                    <a:pos x="57" y="540"/>
                  </a:cxn>
                  <a:cxn ang="0">
                    <a:pos x="91" y="564"/>
                  </a:cxn>
                  <a:cxn ang="0">
                    <a:pos x="138" y="581"/>
                  </a:cxn>
                  <a:cxn ang="0">
                    <a:pos x="134" y="580"/>
                  </a:cxn>
                  <a:cxn ang="0">
                    <a:pos x="121" y="575"/>
                  </a:cxn>
                  <a:cxn ang="0">
                    <a:pos x="105" y="566"/>
                  </a:cxn>
                  <a:cxn ang="0">
                    <a:pos x="86" y="550"/>
                  </a:cxn>
                  <a:cxn ang="0">
                    <a:pos x="67" y="529"/>
                  </a:cxn>
                  <a:cxn ang="0">
                    <a:pos x="50" y="498"/>
                  </a:cxn>
                  <a:cxn ang="0">
                    <a:pos x="37" y="460"/>
                  </a:cxn>
                  <a:cxn ang="0">
                    <a:pos x="32" y="411"/>
                  </a:cxn>
                  <a:cxn ang="0">
                    <a:pos x="33" y="401"/>
                  </a:cxn>
                  <a:cxn ang="0">
                    <a:pos x="37" y="377"/>
                  </a:cxn>
                  <a:cxn ang="0">
                    <a:pos x="40" y="337"/>
                  </a:cxn>
                  <a:cxn ang="0">
                    <a:pos x="43" y="286"/>
                  </a:cxn>
                  <a:cxn ang="0">
                    <a:pos x="42" y="225"/>
                  </a:cxn>
                  <a:cxn ang="0">
                    <a:pos x="35" y="156"/>
                  </a:cxn>
                  <a:cxn ang="0">
                    <a:pos x="22" y="80"/>
                  </a:cxn>
                  <a:cxn ang="0">
                    <a:pos x="0" y="0"/>
                  </a:cxn>
                </a:cxnLst>
                <a:rect l="0" t="0" r="r" b="b"/>
                <a:pathLst>
                  <a:path w="138" h="581">
                    <a:moveTo>
                      <a:pt x="0" y="0"/>
                    </a:moveTo>
                    <a:lnTo>
                      <a:pt x="4" y="45"/>
                    </a:lnTo>
                    <a:lnTo>
                      <a:pt x="12" y="151"/>
                    </a:lnTo>
                    <a:lnTo>
                      <a:pt x="16" y="283"/>
                    </a:lnTo>
                    <a:lnTo>
                      <a:pt x="12" y="400"/>
                    </a:lnTo>
                    <a:lnTo>
                      <a:pt x="12" y="406"/>
                    </a:lnTo>
                    <a:lnTo>
                      <a:pt x="11" y="424"/>
                    </a:lnTo>
                    <a:lnTo>
                      <a:pt x="14" y="449"/>
                    </a:lnTo>
                    <a:lnTo>
                      <a:pt x="21" y="478"/>
                    </a:lnTo>
                    <a:lnTo>
                      <a:pt x="35" y="511"/>
                    </a:lnTo>
                    <a:lnTo>
                      <a:pt x="57" y="540"/>
                    </a:lnTo>
                    <a:lnTo>
                      <a:pt x="91" y="564"/>
                    </a:lnTo>
                    <a:lnTo>
                      <a:pt x="138" y="581"/>
                    </a:lnTo>
                    <a:lnTo>
                      <a:pt x="134" y="580"/>
                    </a:lnTo>
                    <a:lnTo>
                      <a:pt x="121" y="575"/>
                    </a:lnTo>
                    <a:lnTo>
                      <a:pt x="105" y="566"/>
                    </a:lnTo>
                    <a:lnTo>
                      <a:pt x="86" y="550"/>
                    </a:lnTo>
                    <a:lnTo>
                      <a:pt x="67" y="529"/>
                    </a:lnTo>
                    <a:lnTo>
                      <a:pt x="50" y="498"/>
                    </a:lnTo>
                    <a:lnTo>
                      <a:pt x="37" y="460"/>
                    </a:lnTo>
                    <a:lnTo>
                      <a:pt x="32" y="411"/>
                    </a:lnTo>
                    <a:lnTo>
                      <a:pt x="33" y="401"/>
                    </a:lnTo>
                    <a:lnTo>
                      <a:pt x="37" y="377"/>
                    </a:lnTo>
                    <a:lnTo>
                      <a:pt x="40" y="337"/>
                    </a:lnTo>
                    <a:lnTo>
                      <a:pt x="43" y="286"/>
                    </a:lnTo>
                    <a:lnTo>
                      <a:pt x="42" y="225"/>
                    </a:lnTo>
                    <a:lnTo>
                      <a:pt x="35" y="156"/>
                    </a:lnTo>
                    <a:lnTo>
                      <a:pt x="22" y="8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3175" cmpd="sng">
                <a:solidFill>
                  <a:srgbClr val="66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545" name="Freeform 209"/>
              <p:cNvSpPr>
                <a:spLocks/>
              </p:cNvSpPr>
              <p:nvPr/>
            </p:nvSpPr>
            <p:spPr bwMode="auto">
              <a:xfrm>
                <a:off x="342" y="2837"/>
                <a:ext cx="247" cy="135"/>
              </a:xfrm>
              <a:custGeom>
                <a:avLst/>
                <a:gdLst/>
                <a:ahLst/>
                <a:cxnLst>
                  <a:cxn ang="0">
                    <a:pos x="0" y="177"/>
                  </a:cxn>
                  <a:cxn ang="0">
                    <a:pos x="3" y="177"/>
                  </a:cxn>
                  <a:cxn ang="0">
                    <a:pos x="13" y="178"/>
                  </a:cxn>
                  <a:cxn ang="0">
                    <a:pos x="28" y="181"/>
                  </a:cxn>
                  <a:cxn ang="0">
                    <a:pos x="48" y="184"/>
                  </a:cxn>
                  <a:cxn ang="0">
                    <a:pos x="71" y="189"/>
                  </a:cxn>
                  <a:cxn ang="0">
                    <a:pos x="98" y="194"/>
                  </a:cxn>
                  <a:cxn ang="0">
                    <a:pos x="127" y="198"/>
                  </a:cxn>
                  <a:cxn ang="0">
                    <a:pos x="158" y="204"/>
                  </a:cxn>
                  <a:cxn ang="0">
                    <a:pos x="190" y="210"/>
                  </a:cxn>
                  <a:cxn ang="0">
                    <a:pos x="222" y="218"/>
                  </a:cxn>
                  <a:cxn ang="0">
                    <a:pos x="253" y="226"/>
                  </a:cxn>
                  <a:cxn ang="0">
                    <a:pos x="282" y="235"/>
                  </a:cxn>
                  <a:cxn ang="0">
                    <a:pos x="310" y="243"/>
                  </a:cxn>
                  <a:cxn ang="0">
                    <a:pos x="334" y="252"/>
                  </a:cxn>
                  <a:cxn ang="0">
                    <a:pos x="355" y="261"/>
                  </a:cxn>
                  <a:cxn ang="0">
                    <a:pos x="372" y="270"/>
                  </a:cxn>
                  <a:cxn ang="0">
                    <a:pos x="379" y="266"/>
                  </a:cxn>
                  <a:cxn ang="0">
                    <a:pos x="396" y="254"/>
                  </a:cxn>
                  <a:cxn ang="0">
                    <a:pos x="419" y="234"/>
                  </a:cxn>
                  <a:cxn ang="0">
                    <a:pos x="446" y="204"/>
                  </a:cxn>
                  <a:cxn ang="0">
                    <a:pos x="470" y="166"/>
                  </a:cxn>
                  <a:cxn ang="0">
                    <a:pos x="488" y="120"/>
                  </a:cxn>
                  <a:cxn ang="0">
                    <a:pos x="495" y="64"/>
                  </a:cxn>
                  <a:cxn ang="0">
                    <a:pos x="488" y="0"/>
                  </a:cxn>
                  <a:cxn ang="0">
                    <a:pos x="488" y="8"/>
                  </a:cxn>
                  <a:cxn ang="0">
                    <a:pos x="488" y="29"/>
                  </a:cxn>
                  <a:cxn ang="0">
                    <a:pos x="485" y="60"/>
                  </a:cxn>
                  <a:cxn ang="0">
                    <a:pos x="478" y="97"/>
                  </a:cxn>
                  <a:cxn ang="0">
                    <a:pos x="464" y="137"/>
                  </a:cxn>
                  <a:cxn ang="0">
                    <a:pos x="444" y="174"/>
                  </a:cxn>
                  <a:cxn ang="0">
                    <a:pos x="415" y="207"/>
                  </a:cxn>
                  <a:cxn ang="0">
                    <a:pos x="375" y="234"/>
                  </a:cxn>
                  <a:cxn ang="0">
                    <a:pos x="372" y="232"/>
                  </a:cxn>
                  <a:cxn ang="0">
                    <a:pos x="361" y="230"/>
                  </a:cxn>
                  <a:cxn ang="0">
                    <a:pos x="345" y="227"/>
                  </a:cxn>
                  <a:cxn ang="0">
                    <a:pos x="326" y="223"/>
                  </a:cxn>
                  <a:cxn ang="0">
                    <a:pos x="301" y="218"/>
                  </a:cxn>
                  <a:cxn ang="0">
                    <a:pos x="274" y="212"/>
                  </a:cxn>
                  <a:cxn ang="0">
                    <a:pos x="243" y="206"/>
                  </a:cxn>
                  <a:cxn ang="0">
                    <a:pos x="212" y="200"/>
                  </a:cxn>
                  <a:cxn ang="0">
                    <a:pos x="180" y="195"/>
                  </a:cxn>
                  <a:cxn ang="0">
                    <a:pos x="147" y="189"/>
                  </a:cxn>
                  <a:cxn ang="0">
                    <a:pos x="116" y="184"/>
                  </a:cxn>
                  <a:cxn ang="0">
                    <a:pos x="87" y="180"/>
                  </a:cxn>
                  <a:cxn ang="0">
                    <a:pos x="59" y="177"/>
                  </a:cxn>
                  <a:cxn ang="0">
                    <a:pos x="35" y="175"/>
                  </a:cxn>
                  <a:cxn ang="0">
                    <a:pos x="15" y="175"/>
                  </a:cxn>
                  <a:cxn ang="0">
                    <a:pos x="0" y="177"/>
                  </a:cxn>
                </a:cxnLst>
                <a:rect l="0" t="0" r="r" b="b"/>
                <a:pathLst>
                  <a:path w="495" h="270">
                    <a:moveTo>
                      <a:pt x="0" y="177"/>
                    </a:moveTo>
                    <a:lnTo>
                      <a:pt x="3" y="177"/>
                    </a:lnTo>
                    <a:lnTo>
                      <a:pt x="13" y="178"/>
                    </a:lnTo>
                    <a:lnTo>
                      <a:pt x="28" y="181"/>
                    </a:lnTo>
                    <a:lnTo>
                      <a:pt x="48" y="184"/>
                    </a:lnTo>
                    <a:lnTo>
                      <a:pt x="71" y="189"/>
                    </a:lnTo>
                    <a:lnTo>
                      <a:pt x="98" y="194"/>
                    </a:lnTo>
                    <a:lnTo>
                      <a:pt x="127" y="198"/>
                    </a:lnTo>
                    <a:lnTo>
                      <a:pt x="158" y="204"/>
                    </a:lnTo>
                    <a:lnTo>
                      <a:pt x="190" y="210"/>
                    </a:lnTo>
                    <a:lnTo>
                      <a:pt x="222" y="218"/>
                    </a:lnTo>
                    <a:lnTo>
                      <a:pt x="253" y="226"/>
                    </a:lnTo>
                    <a:lnTo>
                      <a:pt x="282" y="235"/>
                    </a:lnTo>
                    <a:lnTo>
                      <a:pt x="310" y="243"/>
                    </a:lnTo>
                    <a:lnTo>
                      <a:pt x="334" y="252"/>
                    </a:lnTo>
                    <a:lnTo>
                      <a:pt x="355" y="261"/>
                    </a:lnTo>
                    <a:lnTo>
                      <a:pt x="372" y="270"/>
                    </a:lnTo>
                    <a:lnTo>
                      <a:pt x="379" y="266"/>
                    </a:lnTo>
                    <a:lnTo>
                      <a:pt x="396" y="254"/>
                    </a:lnTo>
                    <a:lnTo>
                      <a:pt x="419" y="234"/>
                    </a:lnTo>
                    <a:lnTo>
                      <a:pt x="446" y="204"/>
                    </a:lnTo>
                    <a:lnTo>
                      <a:pt x="470" y="166"/>
                    </a:lnTo>
                    <a:lnTo>
                      <a:pt x="488" y="120"/>
                    </a:lnTo>
                    <a:lnTo>
                      <a:pt x="495" y="64"/>
                    </a:lnTo>
                    <a:lnTo>
                      <a:pt x="488" y="0"/>
                    </a:lnTo>
                    <a:lnTo>
                      <a:pt x="488" y="8"/>
                    </a:lnTo>
                    <a:lnTo>
                      <a:pt x="488" y="29"/>
                    </a:lnTo>
                    <a:lnTo>
                      <a:pt x="485" y="60"/>
                    </a:lnTo>
                    <a:lnTo>
                      <a:pt x="478" y="97"/>
                    </a:lnTo>
                    <a:lnTo>
                      <a:pt x="464" y="137"/>
                    </a:lnTo>
                    <a:lnTo>
                      <a:pt x="444" y="174"/>
                    </a:lnTo>
                    <a:lnTo>
                      <a:pt x="415" y="207"/>
                    </a:lnTo>
                    <a:lnTo>
                      <a:pt x="375" y="234"/>
                    </a:lnTo>
                    <a:lnTo>
                      <a:pt x="372" y="232"/>
                    </a:lnTo>
                    <a:lnTo>
                      <a:pt x="361" y="230"/>
                    </a:lnTo>
                    <a:lnTo>
                      <a:pt x="345" y="227"/>
                    </a:lnTo>
                    <a:lnTo>
                      <a:pt x="326" y="223"/>
                    </a:lnTo>
                    <a:lnTo>
                      <a:pt x="301" y="218"/>
                    </a:lnTo>
                    <a:lnTo>
                      <a:pt x="274" y="212"/>
                    </a:lnTo>
                    <a:lnTo>
                      <a:pt x="243" y="206"/>
                    </a:lnTo>
                    <a:lnTo>
                      <a:pt x="212" y="200"/>
                    </a:lnTo>
                    <a:lnTo>
                      <a:pt x="180" y="195"/>
                    </a:lnTo>
                    <a:lnTo>
                      <a:pt x="147" y="189"/>
                    </a:lnTo>
                    <a:lnTo>
                      <a:pt x="116" y="184"/>
                    </a:lnTo>
                    <a:lnTo>
                      <a:pt x="87" y="180"/>
                    </a:lnTo>
                    <a:lnTo>
                      <a:pt x="59" y="177"/>
                    </a:lnTo>
                    <a:lnTo>
                      <a:pt x="35" y="175"/>
                    </a:lnTo>
                    <a:lnTo>
                      <a:pt x="15" y="175"/>
                    </a:lnTo>
                    <a:lnTo>
                      <a:pt x="0" y="177"/>
                    </a:lnTo>
                    <a:close/>
                  </a:path>
                </a:pathLst>
              </a:custGeom>
              <a:solidFill>
                <a:srgbClr val="000000"/>
              </a:solidFill>
              <a:ln w="3175" cmpd="sng">
                <a:solidFill>
                  <a:srgbClr val="66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546" name="Freeform 210"/>
              <p:cNvSpPr>
                <a:spLocks/>
              </p:cNvSpPr>
              <p:nvPr/>
            </p:nvSpPr>
            <p:spPr bwMode="auto">
              <a:xfrm>
                <a:off x="259" y="2480"/>
                <a:ext cx="94" cy="2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" y="5"/>
                  </a:cxn>
                  <a:cxn ang="0">
                    <a:pos x="10" y="15"/>
                  </a:cxn>
                  <a:cxn ang="0">
                    <a:pos x="22" y="32"/>
                  </a:cxn>
                  <a:cxn ang="0">
                    <a:pos x="36" y="55"/>
                  </a:cxn>
                  <a:cxn ang="0">
                    <a:pos x="54" y="81"/>
                  </a:cxn>
                  <a:cxn ang="0">
                    <a:pos x="72" y="114"/>
                  </a:cxn>
                  <a:cxn ang="0">
                    <a:pos x="92" y="147"/>
                  </a:cxn>
                  <a:cxn ang="0">
                    <a:pos x="112" y="183"/>
                  </a:cxn>
                  <a:cxn ang="0">
                    <a:pos x="130" y="220"/>
                  </a:cxn>
                  <a:cxn ang="0">
                    <a:pos x="145" y="257"/>
                  </a:cxn>
                  <a:cxn ang="0">
                    <a:pos x="159" y="292"/>
                  </a:cxn>
                  <a:cxn ang="0">
                    <a:pos x="169" y="327"/>
                  </a:cxn>
                  <a:cxn ang="0">
                    <a:pos x="174" y="360"/>
                  </a:cxn>
                  <a:cxn ang="0">
                    <a:pos x="174" y="387"/>
                  </a:cxn>
                  <a:cxn ang="0">
                    <a:pos x="167" y="412"/>
                  </a:cxn>
                  <a:cxn ang="0">
                    <a:pos x="155" y="432"/>
                  </a:cxn>
                  <a:cxn ang="0">
                    <a:pos x="156" y="430"/>
                  </a:cxn>
                  <a:cxn ang="0">
                    <a:pos x="160" y="427"/>
                  </a:cxn>
                  <a:cxn ang="0">
                    <a:pos x="166" y="421"/>
                  </a:cxn>
                  <a:cxn ang="0">
                    <a:pos x="172" y="412"/>
                  </a:cxn>
                  <a:cxn ang="0">
                    <a:pos x="179" y="401"/>
                  </a:cxn>
                  <a:cxn ang="0">
                    <a:pos x="184" y="386"/>
                  </a:cxn>
                  <a:cxn ang="0">
                    <a:pos x="187" y="366"/>
                  </a:cxn>
                  <a:cxn ang="0">
                    <a:pos x="188" y="344"/>
                  </a:cxn>
                  <a:cxn ang="0">
                    <a:pos x="186" y="316"/>
                  </a:cxn>
                  <a:cxn ang="0">
                    <a:pos x="179" y="286"/>
                  </a:cxn>
                  <a:cxn ang="0">
                    <a:pos x="166" y="252"/>
                  </a:cxn>
                  <a:cxn ang="0">
                    <a:pos x="148" y="212"/>
                  </a:cxn>
                  <a:cxn ang="0">
                    <a:pos x="124" y="166"/>
                  </a:cxn>
                  <a:cxn ang="0">
                    <a:pos x="91" y="117"/>
                  </a:cxn>
                  <a:cxn ang="0">
                    <a:pos x="50" y="61"/>
                  </a:cxn>
                  <a:cxn ang="0">
                    <a:pos x="0" y="0"/>
                  </a:cxn>
                </a:cxnLst>
                <a:rect l="0" t="0" r="r" b="b"/>
                <a:pathLst>
                  <a:path w="188" h="432">
                    <a:moveTo>
                      <a:pt x="0" y="0"/>
                    </a:moveTo>
                    <a:lnTo>
                      <a:pt x="3" y="5"/>
                    </a:lnTo>
                    <a:lnTo>
                      <a:pt x="10" y="15"/>
                    </a:lnTo>
                    <a:lnTo>
                      <a:pt x="22" y="32"/>
                    </a:lnTo>
                    <a:lnTo>
                      <a:pt x="36" y="55"/>
                    </a:lnTo>
                    <a:lnTo>
                      <a:pt x="54" y="81"/>
                    </a:lnTo>
                    <a:lnTo>
                      <a:pt x="72" y="114"/>
                    </a:lnTo>
                    <a:lnTo>
                      <a:pt x="92" y="147"/>
                    </a:lnTo>
                    <a:lnTo>
                      <a:pt x="112" y="183"/>
                    </a:lnTo>
                    <a:lnTo>
                      <a:pt x="130" y="220"/>
                    </a:lnTo>
                    <a:lnTo>
                      <a:pt x="145" y="257"/>
                    </a:lnTo>
                    <a:lnTo>
                      <a:pt x="159" y="292"/>
                    </a:lnTo>
                    <a:lnTo>
                      <a:pt x="169" y="327"/>
                    </a:lnTo>
                    <a:lnTo>
                      <a:pt x="174" y="360"/>
                    </a:lnTo>
                    <a:lnTo>
                      <a:pt x="174" y="387"/>
                    </a:lnTo>
                    <a:lnTo>
                      <a:pt x="167" y="412"/>
                    </a:lnTo>
                    <a:lnTo>
                      <a:pt x="155" y="432"/>
                    </a:lnTo>
                    <a:lnTo>
                      <a:pt x="156" y="430"/>
                    </a:lnTo>
                    <a:lnTo>
                      <a:pt x="160" y="427"/>
                    </a:lnTo>
                    <a:lnTo>
                      <a:pt x="166" y="421"/>
                    </a:lnTo>
                    <a:lnTo>
                      <a:pt x="172" y="412"/>
                    </a:lnTo>
                    <a:lnTo>
                      <a:pt x="179" y="401"/>
                    </a:lnTo>
                    <a:lnTo>
                      <a:pt x="184" y="386"/>
                    </a:lnTo>
                    <a:lnTo>
                      <a:pt x="187" y="366"/>
                    </a:lnTo>
                    <a:lnTo>
                      <a:pt x="188" y="344"/>
                    </a:lnTo>
                    <a:lnTo>
                      <a:pt x="186" y="316"/>
                    </a:lnTo>
                    <a:lnTo>
                      <a:pt x="179" y="286"/>
                    </a:lnTo>
                    <a:lnTo>
                      <a:pt x="166" y="252"/>
                    </a:lnTo>
                    <a:lnTo>
                      <a:pt x="148" y="212"/>
                    </a:lnTo>
                    <a:lnTo>
                      <a:pt x="124" y="166"/>
                    </a:lnTo>
                    <a:lnTo>
                      <a:pt x="91" y="117"/>
                    </a:lnTo>
                    <a:lnTo>
                      <a:pt x="50" y="6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3175" cmpd="sng">
                <a:solidFill>
                  <a:srgbClr val="66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547" name="Freeform 211"/>
              <p:cNvSpPr>
                <a:spLocks/>
              </p:cNvSpPr>
              <p:nvPr/>
            </p:nvSpPr>
            <p:spPr bwMode="auto">
              <a:xfrm>
                <a:off x="286" y="2766"/>
                <a:ext cx="78" cy="54"/>
              </a:xfrm>
              <a:custGeom>
                <a:avLst/>
                <a:gdLst/>
                <a:ahLst/>
                <a:cxnLst>
                  <a:cxn ang="0">
                    <a:pos x="155" y="18"/>
                  </a:cxn>
                  <a:cxn ang="0">
                    <a:pos x="150" y="16"/>
                  </a:cxn>
                  <a:cxn ang="0">
                    <a:pos x="137" y="15"/>
                  </a:cxn>
                  <a:cxn ang="0">
                    <a:pos x="118" y="15"/>
                  </a:cxn>
                  <a:cxn ang="0">
                    <a:pos x="94" y="18"/>
                  </a:cxn>
                  <a:cxn ang="0">
                    <a:pos x="67" y="26"/>
                  </a:cxn>
                  <a:cxn ang="0">
                    <a:pos x="42" y="43"/>
                  </a:cxn>
                  <a:cxn ang="0">
                    <a:pos x="18" y="69"/>
                  </a:cxn>
                  <a:cxn ang="0">
                    <a:pos x="0" y="107"/>
                  </a:cxn>
                  <a:cxn ang="0">
                    <a:pos x="2" y="99"/>
                  </a:cxn>
                  <a:cxn ang="0">
                    <a:pos x="4" y="83"/>
                  </a:cxn>
                  <a:cxn ang="0">
                    <a:pos x="11" y="60"/>
                  </a:cxn>
                  <a:cxn ang="0">
                    <a:pos x="24" y="35"/>
                  </a:cxn>
                  <a:cxn ang="0">
                    <a:pos x="44" y="13"/>
                  </a:cxn>
                  <a:cxn ang="0">
                    <a:pos x="70" y="0"/>
                  </a:cxn>
                  <a:cxn ang="0">
                    <a:pos x="108" y="0"/>
                  </a:cxn>
                  <a:cxn ang="0">
                    <a:pos x="155" y="18"/>
                  </a:cxn>
                </a:cxnLst>
                <a:rect l="0" t="0" r="r" b="b"/>
                <a:pathLst>
                  <a:path w="155" h="107">
                    <a:moveTo>
                      <a:pt x="155" y="18"/>
                    </a:moveTo>
                    <a:lnTo>
                      <a:pt x="150" y="16"/>
                    </a:lnTo>
                    <a:lnTo>
                      <a:pt x="137" y="15"/>
                    </a:lnTo>
                    <a:lnTo>
                      <a:pt x="118" y="15"/>
                    </a:lnTo>
                    <a:lnTo>
                      <a:pt x="94" y="18"/>
                    </a:lnTo>
                    <a:lnTo>
                      <a:pt x="67" y="26"/>
                    </a:lnTo>
                    <a:lnTo>
                      <a:pt x="42" y="43"/>
                    </a:lnTo>
                    <a:lnTo>
                      <a:pt x="18" y="69"/>
                    </a:lnTo>
                    <a:lnTo>
                      <a:pt x="0" y="107"/>
                    </a:lnTo>
                    <a:lnTo>
                      <a:pt x="2" y="99"/>
                    </a:lnTo>
                    <a:lnTo>
                      <a:pt x="4" y="83"/>
                    </a:lnTo>
                    <a:lnTo>
                      <a:pt x="11" y="60"/>
                    </a:lnTo>
                    <a:lnTo>
                      <a:pt x="24" y="35"/>
                    </a:lnTo>
                    <a:lnTo>
                      <a:pt x="44" y="13"/>
                    </a:lnTo>
                    <a:lnTo>
                      <a:pt x="70" y="0"/>
                    </a:lnTo>
                    <a:lnTo>
                      <a:pt x="108" y="0"/>
                    </a:lnTo>
                    <a:lnTo>
                      <a:pt x="155" y="18"/>
                    </a:lnTo>
                    <a:close/>
                  </a:path>
                </a:pathLst>
              </a:custGeom>
              <a:solidFill>
                <a:srgbClr val="000000"/>
              </a:solidFill>
              <a:ln w="3175" cmpd="sng">
                <a:solidFill>
                  <a:srgbClr val="66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548" name="Freeform 212"/>
              <p:cNvSpPr>
                <a:spLocks/>
              </p:cNvSpPr>
              <p:nvPr/>
            </p:nvSpPr>
            <p:spPr bwMode="auto">
              <a:xfrm>
                <a:off x="398" y="2783"/>
                <a:ext cx="152" cy="5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2"/>
                  </a:cxn>
                  <a:cxn ang="0">
                    <a:pos x="4" y="7"/>
                  </a:cxn>
                  <a:cxn ang="0">
                    <a:pos x="11" y="13"/>
                  </a:cxn>
                  <a:cxn ang="0">
                    <a:pos x="19" y="20"/>
                  </a:cxn>
                  <a:cxn ang="0">
                    <a:pos x="29" y="30"/>
                  </a:cxn>
                  <a:cxn ang="0">
                    <a:pos x="42" y="39"/>
                  </a:cxn>
                  <a:cxn ang="0">
                    <a:pos x="57" y="50"/>
                  </a:cxn>
                  <a:cxn ang="0">
                    <a:pos x="75" y="60"/>
                  </a:cxn>
                  <a:cxn ang="0">
                    <a:pos x="96" y="71"/>
                  </a:cxn>
                  <a:cxn ang="0">
                    <a:pos x="119" y="80"/>
                  </a:cxn>
                  <a:cxn ang="0">
                    <a:pos x="142" y="90"/>
                  </a:cxn>
                  <a:cxn ang="0">
                    <a:pos x="170" y="96"/>
                  </a:cxn>
                  <a:cxn ang="0">
                    <a:pos x="200" y="100"/>
                  </a:cxn>
                  <a:cxn ang="0">
                    <a:pos x="232" y="102"/>
                  </a:cxn>
                  <a:cxn ang="0">
                    <a:pos x="267" y="102"/>
                  </a:cxn>
                  <a:cxn ang="0">
                    <a:pos x="303" y="97"/>
                  </a:cxn>
                  <a:cxn ang="0">
                    <a:pos x="300" y="97"/>
                  </a:cxn>
                  <a:cxn ang="0">
                    <a:pos x="295" y="96"/>
                  </a:cxn>
                  <a:cxn ang="0">
                    <a:pos x="284" y="94"/>
                  </a:cxn>
                  <a:cxn ang="0">
                    <a:pos x="270" y="93"/>
                  </a:cxn>
                  <a:cxn ang="0">
                    <a:pos x="253" y="90"/>
                  </a:cxn>
                  <a:cxn ang="0">
                    <a:pos x="233" y="86"/>
                  </a:cxn>
                  <a:cxn ang="0">
                    <a:pos x="212" y="82"/>
                  </a:cxn>
                  <a:cxn ang="0">
                    <a:pos x="189" y="77"/>
                  </a:cxn>
                  <a:cxn ang="0">
                    <a:pos x="165" y="71"/>
                  </a:cxn>
                  <a:cxn ang="0">
                    <a:pos x="140" y="63"/>
                  </a:cxn>
                  <a:cxn ang="0">
                    <a:pos x="114" y="56"/>
                  </a:cxn>
                  <a:cxn ang="0">
                    <a:pos x="89" y="48"/>
                  </a:cxn>
                  <a:cxn ang="0">
                    <a:pos x="64" y="37"/>
                  </a:cxn>
                  <a:cxn ang="0">
                    <a:pos x="42" y="27"/>
                  </a:cxn>
                  <a:cxn ang="0">
                    <a:pos x="19" y="14"/>
                  </a:cxn>
                  <a:cxn ang="0">
                    <a:pos x="0" y="0"/>
                  </a:cxn>
                </a:cxnLst>
                <a:rect l="0" t="0" r="r" b="b"/>
                <a:pathLst>
                  <a:path w="303" h="102">
                    <a:moveTo>
                      <a:pt x="0" y="0"/>
                    </a:moveTo>
                    <a:lnTo>
                      <a:pt x="1" y="2"/>
                    </a:lnTo>
                    <a:lnTo>
                      <a:pt x="4" y="7"/>
                    </a:lnTo>
                    <a:lnTo>
                      <a:pt x="11" y="13"/>
                    </a:lnTo>
                    <a:lnTo>
                      <a:pt x="19" y="20"/>
                    </a:lnTo>
                    <a:lnTo>
                      <a:pt x="29" y="30"/>
                    </a:lnTo>
                    <a:lnTo>
                      <a:pt x="42" y="39"/>
                    </a:lnTo>
                    <a:lnTo>
                      <a:pt x="57" y="50"/>
                    </a:lnTo>
                    <a:lnTo>
                      <a:pt x="75" y="60"/>
                    </a:lnTo>
                    <a:lnTo>
                      <a:pt x="96" y="71"/>
                    </a:lnTo>
                    <a:lnTo>
                      <a:pt x="119" y="80"/>
                    </a:lnTo>
                    <a:lnTo>
                      <a:pt x="142" y="90"/>
                    </a:lnTo>
                    <a:lnTo>
                      <a:pt x="170" y="96"/>
                    </a:lnTo>
                    <a:lnTo>
                      <a:pt x="200" y="100"/>
                    </a:lnTo>
                    <a:lnTo>
                      <a:pt x="232" y="102"/>
                    </a:lnTo>
                    <a:lnTo>
                      <a:pt x="267" y="102"/>
                    </a:lnTo>
                    <a:lnTo>
                      <a:pt x="303" y="97"/>
                    </a:lnTo>
                    <a:lnTo>
                      <a:pt x="300" y="97"/>
                    </a:lnTo>
                    <a:lnTo>
                      <a:pt x="295" y="96"/>
                    </a:lnTo>
                    <a:lnTo>
                      <a:pt x="284" y="94"/>
                    </a:lnTo>
                    <a:lnTo>
                      <a:pt x="270" y="93"/>
                    </a:lnTo>
                    <a:lnTo>
                      <a:pt x="253" y="90"/>
                    </a:lnTo>
                    <a:lnTo>
                      <a:pt x="233" y="86"/>
                    </a:lnTo>
                    <a:lnTo>
                      <a:pt x="212" y="82"/>
                    </a:lnTo>
                    <a:lnTo>
                      <a:pt x="189" y="77"/>
                    </a:lnTo>
                    <a:lnTo>
                      <a:pt x="165" y="71"/>
                    </a:lnTo>
                    <a:lnTo>
                      <a:pt x="140" y="63"/>
                    </a:lnTo>
                    <a:lnTo>
                      <a:pt x="114" y="56"/>
                    </a:lnTo>
                    <a:lnTo>
                      <a:pt x="89" y="48"/>
                    </a:lnTo>
                    <a:lnTo>
                      <a:pt x="64" y="37"/>
                    </a:lnTo>
                    <a:lnTo>
                      <a:pt x="42" y="27"/>
                    </a:lnTo>
                    <a:lnTo>
                      <a:pt x="19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3175" cmpd="sng">
                <a:solidFill>
                  <a:srgbClr val="66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549" name="Freeform 213"/>
              <p:cNvSpPr>
                <a:spLocks/>
              </p:cNvSpPr>
              <p:nvPr/>
            </p:nvSpPr>
            <p:spPr bwMode="auto">
              <a:xfrm>
                <a:off x="570" y="2328"/>
                <a:ext cx="70" cy="16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" y="0"/>
                  </a:cxn>
                  <a:cxn ang="0">
                    <a:pos x="22" y="2"/>
                  </a:cxn>
                  <a:cxn ang="0">
                    <a:pos x="44" y="11"/>
                  </a:cxn>
                  <a:cxn ang="0">
                    <a:pos x="71" y="31"/>
                  </a:cxn>
                  <a:cxn ang="0">
                    <a:pos x="96" y="69"/>
                  </a:cxn>
                  <a:cxn ang="0">
                    <a:pos x="118" y="128"/>
                  </a:cxn>
                  <a:cxn ang="0">
                    <a:pos x="134" y="212"/>
                  </a:cxn>
                  <a:cxn ang="0">
                    <a:pos x="138" y="329"/>
                  </a:cxn>
                  <a:cxn ang="0">
                    <a:pos x="139" y="314"/>
                  </a:cxn>
                  <a:cxn ang="0">
                    <a:pos x="141" y="271"/>
                  </a:cxn>
                  <a:cxn ang="0">
                    <a:pos x="141" y="214"/>
                  </a:cxn>
                  <a:cxn ang="0">
                    <a:pos x="135" y="148"/>
                  </a:cxn>
                  <a:cxn ang="0">
                    <a:pos x="121" y="85"/>
                  </a:cxn>
                  <a:cxn ang="0">
                    <a:pos x="96" y="32"/>
                  </a:cxn>
                  <a:cxn ang="0">
                    <a:pos x="57" y="2"/>
                  </a:cxn>
                  <a:cxn ang="0">
                    <a:pos x="0" y="0"/>
                  </a:cxn>
                </a:cxnLst>
                <a:rect l="0" t="0" r="r" b="b"/>
                <a:pathLst>
                  <a:path w="141" h="329">
                    <a:moveTo>
                      <a:pt x="0" y="0"/>
                    </a:moveTo>
                    <a:lnTo>
                      <a:pt x="5" y="0"/>
                    </a:lnTo>
                    <a:lnTo>
                      <a:pt x="22" y="2"/>
                    </a:lnTo>
                    <a:lnTo>
                      <a:pt x="44" y="11"/>
                    </a:lnTo>
                    <a:lnTo>
                      <a:pt x="71" y="31"/>
                    </a:lnTo>
                    <a:lnTo>
                      <a:pt x="96" y="69"/>
                    </a:lnTo>
                    <a:lnTo>
                      <a:pt x="118" y="128"/>
                    </a:lnTo>
                    <a:lnTo>
                      <a:pt x="134" y="212"/>
                    </a:lnTo>
                    <a:lnTo>
                      <a:pt x="138" y="329"/>
                    </a:lnTo>
                    <a:lnTo>
                      <a:pt x="139" y="314"/>
                    </a:lnTo>
                    <a:lnTo>
                      <a:pt x="141" y="271"/>
                    </a:lnTo>
                    <a:lnTo>
                      <a:pt x="141" y="214"/>
                    </a:lnTo>
                    <a:lnTo>
                      <a:pt x="135" y="148"/>
                    </a:lnTo>
                    <a:lnTo>
                      <a:pt x="121" y="85"/>
                    </a:lnTo>
                    <a:lnTo>
                      <a:pt x="96" y="32"/>
                    </a:lnTo>
                    <a:lnTo>
                      <a:pt x="57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3175" cmpd="sng">
                <a:solidFill>
                  <a:srgbClr val="66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550" name="Freeform 214"/>
              <p:cNvSpPr>
                <a:spLocks/>
              </p:cNvSpPr>
              <p:nvPr/>
            </p:nvSpPr>
            <p:spPr bwMode="auto">
              <a:xfrm>
                <a:off x="643" y="2537"/>
                <a:ext cx="44" cy="24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3" y="15"/>
                  </a:cxn>
                  <a:cxn ang="0">
                    <a:pos x="10" y="13"/>
                  </a:cxn>
                  <a:cxn ang="0">
                    <a:pos x="21" y="12"/>
                  </a:cxn>
                  <a:cxn ang="0">
                    <a:pos x="35" y="13"/>
                  </a:cxn>
                  <a:cxn ang="0">
                    <a:pos x="49" y="17"/>
                  </a:cxn>
                  <a:cxn ang="0">
                    <a:pos x="65" y="23"/>
                  </a:cxn>
                  <a:cxn ang="0">
                    <a:pos x="77" y="32"/>
                  </a:cxn>
                  <a:cxn ang="0">
                    <a:pos x="87" y="47"/>
                  </a:cxn>
                  <a:cxn ang="0">
                    <a:pos x="87" y="44"/>
                  </a:cxn>
                  <a:cxn ang="0">
                    <a:pos x="84" y="35"/>
                  </a:cxn>
                  <a:cxn ang="0">
                    <a:pos x="79" y="24"/>
                  </a:cxn>
                  <a:cxn ang="0">
                    <a:pos x="72" y="12"/>
                  </a:cxn>
                  <a:cxn ang="0">
                    <a:pos x="61" y="4"/>
                  </a:cxn>
                  <a:cxn ang="0">
                    <a:pos x="45" y="0"/>
                  </a:cxn>
                  <a:cxn ang="0">
                    <a:pos x="26" y="3"/>
                  </a:cxn>
                  <a:cxn ang="0">
                    <a:pos x="0" y="15"/>
                  </a:cxn>
                </a:cxnLst>
                <a:rect l="0" t="0" r="r" b="b"/>
                <a:pathLst>
                  <a:path w="87" h="47">
                    <a:moveTo>
                      <a:pt x="0" y="15"/>
                    </a:moveTo>
                    <a:lnTo>
                      <a:pt x="3" y="15"/>
                    </a:lnTo>
                    <a:lnTo>
                      <a:pt x="10" y="13"/>
                    </a:lnTo>
                    <a:lnTo>
                      <a:pt x="21" y="12"/>
                    </a:lnTo>
                    <a:lnTo>
                      <a:pt x="35" y="13"/>
                    </a:lnTo>
                    <a:lnTo>
                      <a:pt x="49" y="17"/>
                    </a:lnTo>
                    <a:lnTo>
                      <a:pt x="65" y="23"/>
                    </a:lnTo>
                    <a:lnTo>
                      <a:pt x="77" y="32"/>
                    </a:lnTo>
                    <a:lnTo>
                      <a:pt x="87" y="47"/>
                    </a:lnTo>
                    <a:lnTo>
                      <a:pt x="87" y="44"/>
                    </a:lnTo>
                    <a:lnTo>
                      <a:pt x="84" y="35"/>
                    </a:lnTo>
                    <a:lnTo>
                      <a:pt x="79" y="24"/>
                    </a:lnTo>
                    <a:lnTo>
                      <a:pt x="72" y="12"/>
                    </a:lnTo>
                    <a:lnTo>
                      <a:pt x="61" y="4"/>
                    </a:lnTo>
                    <a:lnTo>
                      <a:pt x="45" y="0"/>
                    </a:lnTo>
                    <a:lnTo>
                      <a:pt x="26" y="3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000000"/>
              </a:solidFill>
              <a:ln w="3175" cmpd="sng">
                <a:solidFill>
                  <a:srgbClr val="66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551" name="Freeform 215"/>
              <p:cNvSpPr>
                <a:spLocks/>
              </p:cNvSpPr>
              <p:nvPr/>
            </p:nvSpPr>
            <p:spPr bwMode="auto">
              <a:xfrm>
                <a:off x="705" y="2534"/>
                <a:ext cx="133" cy="45"/>
              </a:xfrm>
              <a:custGeom>
                <a:avLst/>
                <a:gdLst/>
                <a:ahLst/>
                <a:cxnLst>
                  <a:cxn ang="0">
                    <a:pos x="0" y="72"/>
                  </a:cxn>
                  <a:cxn ang="0">
                    <a:pos x="1" y="73"/>
                  </a:cxn>
                  <a:cxn ang="0">
                    <a:pos x="5" y="76"/>
                  </a:cxn>
                  <a:cxn ang="0">
                    <a:pos x="12" y="81"/>
                  </a:cxn>
                  <a:cxn ang="0">
                    <a:pos x="21" y="82"/>
                  </a:cxn>
                  <a:cxn ang="0">
                    <a:pos x="31" y="82"/>
                  </a:cxn>
                  <a:cxn ang="0">
                    <a:pos x="43" y="78"/>
                  </a:cxn>
                  <a:cxn ang="0">
                    <a:pos x="56" y="66"/>
                  </a:cxn>
                  <a:cxn ang="0">
                    <a:pos x="70" y="47"/>
                  </a:cxn>
                  <a:cxn ang="0">
                    <a:pos x="71" y="46"/>
                  </a:cxn>
                  <a:cxn ang="0">
                    <a:pos x="72" y="43"/>
                  </a:cxn>
                  <a:cxn ang="0">
                    <a:pos x="77" y="38"/>
                  </a:cxn>
                  <a:cxn ang="0">
                    <a:pos x="82" y="35"/>
                  </a:cxn>
                  <a:cxn ang="0">
                    <a:pos x="88" y="30"/>
                  </a:cxn>
                  <a:cxn ang="0">
                    <a:pos x="96" y="29"/>
                  </a:cxn>
                  <a:cxn ang="0">
                    <a:pos x="107" y="29"/>
                  </a:cxn>
                  <a:cxn ang="0">
                    <a:pos x="119" y="32"/>
                  </a:cxn>
                  <a:cxn ang="0">
                    <a:pos x="123" y="32"/>
                  </a:cxn>
                  <a:cxn ang="0">
                    <a:pos x="133" y="32"/>
                  </a:cxn>
                  <a:cxn ang="0">
                    <a:pos x="147" y="30"/>
                  </a:cxn>
                  <a:cxn ang="0">
                    <a:pos x="166" y="29"/>
                  </a:cxn>
                  <a:cxn ang="0">
                    <a:pos x="188" y="26"/>
                  </a:cxn>
                  <a:cxn ang="0">
                    <a:pos x="214" y="19"/>
                  </a:cxn>
                  <a:cxn ang="0">
                    <a:pos x="239" y="12"/>
                  </a:cxn>
                  <a:cxn ang="0">
                    <a:pos x="265" y="0"/>
                  </a:cxn>
                  <a:cxn ang="0">
                    <a:pos x="263" y="3"/>
                  </a:cxn>
                  <a:cxn ang="0">
                    <a:pos x="254" y="9"/>
                  </a:cxn>
                  <a:cxn ang="0">
                    <a:pos x="240" y="16"/>
                  </a:cxn>
                  <a:cxn ang="0">
                    <a:pos x="223" y="26"/>
                  </a:cxn>
                  <a:cxn ang="0">
                    <a:pos x="202" y="35"/>
                  </a:cxn>
                  <a:cxn ang="0">
                    <a:pos x="179" y="43"/>
                  </a:cxn>
                  <a:cxn ang="0">
                    <a:pos x="154" y="46"/>
                  </a:cxn>
                  <a:cxn ang="0">
                    <a:pos x="127" y="46"/>
                  </a:cxn>
                  <a:cxn ang="0">
                    <a:pos x="126" y="46"/>
                  </a:cxn>
                  <a:cxn ang="0">
                    <a:pos x="120" y="44"/>
                  </a:cxn>
                  <a:cxn ang="0">
                    <a:pos x="113" y="44"/>
                  </a:cxn>
                  <a:cxn ang="0">
                    <a:pos x="105" y="44"/>
                  </a:cxn>
                  <a:cxn ang="0">
                    <a:pos x="95" y="46"/>
                  </a:cxn>
                  <a:cxn ang="0">
                    <a:pos x="85" y="50"/>
                  </a:cxn>
                  <a:cxn ang="0">
                    <a:pos x="74" y="59"/>
                  </a:cxn>
                  <a:cxn ang="0">
                    <a:pos x="65" y="72"/>
                  </a:cxn>
                  <a:cxn ang="0">
                    <a:pos x="63" y="73"/>
                  </a:cxn>
                  <a:cxn ang="0">
                    <a:pos x="57" y="78"/>
                  </a:cxn>
                  <a:cxn ang="0">
                    <a:pos x="49" y="82"/>
                  </a:cxn>
                  <a:cxn ang="0">
                    <a:pos x="39" y="87"/>
                  </a:cxn>
                  <a:cxn ang="0">
                    <a:pos x="28" y="89"/>
                  </a:cxn>
                  <a:cxn ang="0">
                    <a:pos x="17" y="89"/>
                  </a:cxn>
                  <a:cxn ang="0">
                    <a:pos x="7" y="82"/>
                  </a:cxn>
                  <a:cxn ang="0">
                    <a:pos x="0" y="72"/>
                  </a:cxn>
                </a:cxnLst>
                <a:rect l="0" t="0" r="r" b="b"/>
                <a:pathLst>
                  <a:path w="265" h="89">
                    <a:moveTo>
                      <a:pt x="0" y="72"/>
                    </a:moveTo>
                    <a:lnTo>
                      <a:pt x="1" y="73"/>
                    </a:lnTo>
                    <a:lnTo>
                      <a:pt x="5" y="76"/>
                    </a:lnTo>
                    <a:lnTo>
                      <a:pt x="12" y="81"/>
                    </a:lnTo>
                    <a:lnTo>
                      <a:pt x="21" y="82"/>
                    </a:lnTo>
                    <a:lnTo>
                      <a:pt x="31" y="82"/>
                    </a:lnTo>
                    <a:lnTo>
                      <a:pt x="43" y="78"/>
                    </a:lnTo>
                    <a:lnTo>
                      <a:pt x="56" y="66"/>
                    </a:lnTo>
                    <a:lnTo>
                      <a:pt x="70" y="47"/>
                    </a:lnTo>
                    <a:lnTo>
                      <a:pt x="71" y="46"/>
                    </a:lnTo>
                    <a:lnTo>
                      <a:pt x="72" y="43"/>
                    </a:lnTo>
                    <a:lnTo>
                      <a:pt x="77" y="38"/>
                    </a:lnTo>
                    <a:lnTo>
                      <a:pt x="82" y="35"/>
                    </a:lnTo>
                    <a:lnTo>
                      <a:pt x="88" y="30"/>
                    </a:lnTo>
                    <a:lnTo>
                      <a:pt x="96" y="29"/>
                    </a:lnTo>
                    <a:lnTo>
                      <a:pt x="107" y="29"/>
                    </a:lnTo>
                    <a:lnTo>
                      <a:pt x="119" y="32"/>
                    </a:lnTo>
                    <a:lnTo>
                      <a:pt x="123" y="32"/>
                    </a:lnTo>
                    <a:lnTo>
                      <a:pt x="133" y="32"/>
                    </a:lnTo>
                    <a:lnTo>
                      <a:pt x="147" y="30"/>
                    </a:lnTo>
                    <a:lnTo>
                      <a:pt x="166" y="29"/>
                    </a:lnTo>
                    <a:lnTo>
                      <a:pt x="188" y="26"/>
                    </a:lnTo>
                    <a:lnTo>
                      <a:pt x="214" y="19"/>
                    </a:lnTo>
                    <a:lnTo>
                      <a:pt x="239" y="12"/>
                    </a:lnTo>
                    <a:lnTo>
                      <a:pt x="265" y="0"/>
                    </a:lnTo>
                    <a:lnTo>
                      <a:pt x="263" y="3"/>
                    </a:lnTo>
                    <a:lnTo>
                      <a:pt x="254" y="9"/>
                    </a:lnTo>
                    <a:lnTo>
                      <a:pt x="240" y="16"/>
                    </a:lnTo>
                    <a:lnTo>
                      <a:pt x="223" y="26"/>
                    </a:lnTo>
                    <a:lnTo>
                      <a:pt x="202" y="35"/>
                    </a:lnTo>
                    <a:lnTo>
                      <a:pt x="179" y="43"/>
                    </a:lnTo>
                    <a:lnTo>
                      <a:pt x="154" y="46"/>
                    </a:lnTo>
                    <a:lnTo>
                      <a:pt x="127" y="46"/>
                    </a:lnTo>
                    <a:lnTo>
                      <a:pt x="126" y="46"/>
                    </a:lnTo>
                    <a:lnTo>
                      <a:pt x="120" y="44"/>
                    </a:lnTo>
                    <a:lnTo>
                      <a:pt x="113" y="44"/>
                    </a:lnTo>
                    <a:lnTo>
                      <a:pt x="105" y="44"/>
                    </a:lnTo>
                    <a:lnTo>
                      <a:pt x="95" y="46"/>
                    </a:lnTo>
                    <a:lnTo>
                      <a:pt x="85" y="50"/>
                    </a:lnTo>
                    <a:lnTo>
                      <a:pt x="74" y="59"/>
                    </a:lnTo>
                    <a:lnTo>
                      <a:pt x="65" y="72"/>
                    </a:lnTo>
                    <a:lnTo>
                      <a:pt x="63" y="73"/>
                    </a:lnTo>
                    <a:lnTo>
                      <a:pt x="57" y="78"/>
                    </a:lnTo>
                    <a:lnTo>
                      <a:pt x="49" y="82"/>
                    </a:lnTo>
                    <a:lnTo>
                      <a:pt x="39" y="87"/>
                    </a:lnTo>
                    <a:lnTo>
                      <a:pt x="28" y="89"/>
                    </a:lnTo>
                    <a:lnTo>
                      <a:pt x="17" y="89"/>
                    </a:lnTo>
                    <a:lnTo>
                      <a:pt x="7" y="82"/>
                    </a:lnTo>
                    <a:lnTo>
                      <a:pt x="0" y="72"/>
                    </a:lnTo>
                    <a:close/>
                  </a:path>
                </a:pathLst>
              </a:custGeom>
              <a:solidFill>
                <a:srgbClr val="000000"/>
              </a:solidFill>
              <a:ln w="3175" cmpd="sng">
                <a:solidFill>
                  <a:srgbClr val="66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552" name="Freeform 216"/>
              <p:cNvSpPr>
                <a:spLocks/>
              </p:cNvSpPr>
              <p:nvPr/>
            </p:nvSpPr>
            <p:spPr bwMode="auto">
              <a:xfrm>
                <a:off x="654" y="2676"/>
                <a:ext cx="33" cy="1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" y="3"/>
                  </a:cxn>
                  <a:cxn ang="0">
                    <a:pos x="3" y="9"/>
                  </a:cxn>
                  <a:cxn ang="0">
                    <a:pos x="9" y="17"/>
                  </a:cxn>
                  <a:cxn ang="0">
                    <a:pos x="14" y="26"/>
                  </a:cxn>
                  <a:cxn ang="0">
                    <a:pos x="24" y="34"/>
                  </a:cxn>
                  <a:cxn ang="0">
                    <a:pos x="35" y="39"/>
                  </a:cxn>
                  <a:cxn ang="0">
                    <a:pos x="49" y="39"/>
                  </a:cxn>
                  <a:cxn ang="0">
                    <a:pos x="66" y="33"/>
                  </a:cxn>
                  <a:cxn ang="0">
                    <a:pos x="63" y="33"/>
                  </a:cxn>
                  <a:cxn ang="0">
                    <a:pos x="58" y="33"/>
                  </a:cxn>
                  <a:cxn ang="0">
                    <a:pos x="49" y="31"/>
                  </a:cxn>
                  <a:cxn ang="0">
                    <a:pos x="38" y="28"/>
                  </a:cxn>
                  <a:cxn ang="0">
                    <a:pos x="27" y="25"/>
                  </a:cxn>
                  <a:cxn ang="0">
                    <a:pos x="16" y="19"/>
                  </a:cxn>
                  <a:cxn ang="0">
                    <a:pos x="7" y="11"/>
                  </a:cxn>
                  <a:cxn ang="0">
                    <a:pos x="0" y="0"/>
                  </a:cxn>
                </a:cxnLst>
                <a:rect l="0" t="0" r="r" b="b"/>
                <a:pathLst>
                  <a:path w="66" h="39">
                    <a:moveTo>
                      <a:pt x="0" y="0"/>
                    </a:moveTo>
                    <a:lnTo>
                      <a:pt x="2" y="3"/>
                    </a:lnTo>
                    <a:lnTo>
                      <a:pt x="3" y="9"/>
                    </a:lnTo>
                    <a:lnTo>
                      <a:pt x="9" y="17"/>
                    </a:lnTo>
                    <a:lnTo>
                      <a:pt x="14" y="26"/>
                    </a:lnTo>
                    <a:lnTo>
                      <a:pt x="24" y="34"/>
                    </a:lnTo>
                    <a:lnTo>
                      <a:pt x="35" y="39"/>
                    </a:lnTo>
                    <a:lnTo>
                      <a:pt x="49" y="39"/>
                    </a:lnTo>
                    <a:lnTo>
                      <a:pt x="66" y="33"/>
                    </a:lnTo>
                    <a:lnTo>
                      <a:pt x="63" y="33"/>
                    </a:lnTo>
                    <a:lnTo>
                      <a:pt x="58" y="33"/>
                    </a:lnTo>
                    <a:lnTo>
                      <a:pt x="49" y="31"/>
                    </a:lnTo>
                    <a:lnTo>
                      <a:pt x="38" y="28"/>
                    </a:lnTo>
                    <a:lnTo>
                      <a:pt x="27" y="25"/>
                    </a:lnTo>
                    <a:lnTo>
                      <a:pt x="16" y="19"/>
                    </a:lnTo>
                    <a:lnTo>
                      <a:pt x="7" y="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3175" cmpd="sng">
                <a:solidFill>
                  <a:srgbClr val="66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553" name="Freeform 217"/>
              <p:cNvSpPr>
                <a:spLocks/>
              </p:cNvSpPr>
              <p:nvPr/>
            </p:nvSpPr>
            <p:spPr bwMode="auto">
              <a:xfrm>
                <a:off x="698" y="2630"/>
                <a:ext cx="204" cy="56"/>
              </a:xfrm>
              <a:custGeom>
                <a:avLst/>
                <a:gdLst/>
                <a:ahLst/>
                <a:cxnLst>
                  <a:cxn ang="0">
                    <a:pos x="0" y="110"/>
                  </a:cxn>
                  <a:cxn ang="0">
                    <a:pos x="3" y="110"/>
                  </a:cxn>
                  <a:cxn ang="0">
                    <a:pos x="10" y="110"/>
                  </a:cxn>
                  <a:cxn ang="0">
                    <a:pos x="21" y="112"/>
                  </a:cxn>
                  <a:cxn ang="0">
                    <a:pos x="35" y="112"/>
                  </a:cxn>
                  <a:cxn ang="0">
                    <a:pos x="55" y="112"/>
                  </a:cxn>
                  <a:cxn ang="0">
                    <a:pos x="76" y="110"/>
                  </a:cxn>
                  <a:cxn ang="0">
                    <a:pos x="101" y="109"/>
                  </a:cxn>
                  <a:cxn ang="0">
                    <a:pos x="129" y="106"/>
                  </a:cxn>
                  <a:cxn ang="0">
                    <a:pos x="158" y="99"/>
                  </a:cxn>
                  <a:cxn ang="0">
                    <a:pos x="190" y="93"/>
                  </a:cxn>
                  <a:cxn ang="0">
                    <a:pos x="224" y="84"/>
                  </a:cxn>
                  <a:cxn ang="0">
                    <a:pos x="259" y="73"/>
                  </a:cxn>
                  <a:cxn ang="0">
                    <a:pos x="295" y="60"/>
                  </a:cxn>
                  <a:cxn ang="0">
                    <a:pos x="333" y="43"/>
                  </a:cxn>
                  <a:cxn ang="0">
                    <a:pos x="371" y="23"/>
                  </a:cxn>
                  <a:cxn ang="0">
                    <a:pos x="409" y="0"/>
                  </a:cxn>
                  <a:cxn ang="0">
                    <a:pos x="406" y="1"/>
                  </a:cxn>
                  <a:cxn ang="0">
                    <a:pos x="396" y="4"/>
                  </a:cxn>
                  <a:cxn ang="0">
                    <a:pos x="381" y="9"/>
                  </a:cxn>
                  <a:cxn ang="0">
                    <a:pos x="361" y="16"/>
                  </a:cxn>
                  <a:cxn ang="0">
                    <a:pos x="337" y="24"/>
                  </a:cxn>
                  <a:cxn ang="0">
                    <a:pos x="309" y="33"/>
                  </a:cxn>
                  <a:cxn ang="0">
                    <a:pos x="279" y="43"/>
                  </a:cxn>
                  <a:cxn ang="0">
                    <a:pos x="246" y="52"/>
                  </a:cxn>
                  <a:cxn ang="0">
                    <a:pos x="213" y="63"/>
                  </a:cxn>
                  <a:cxn ang="0">
                    <a:pos x="179" y="72"/>
                  </a:cxn>
                  <a:cxn ang="0">
                    <a:pos x="146" y="83"/>
                  </a:cxn>
                  <a:cxn ang="0">
                    <a:pos x="112" y="90"/>
                  </a:cxn>
                  <a:cxn ang="0">
                    <a:pos x="80" y="98"/>
                  </a:cxn>
                  <a:cxn ang="0">
                    <a:pos x="51" y="104"/>
                  </a:cxn>
                  <a:cxn ang="0">
                    <a:pos x="24" y="109"/>
                  </a:cxn>
                  <a:cxn ang="0">
                    <a:pos x="0" y="110"/>
                  </a:cxn>
                </a:cxnLst>
                <a:rect l="0" t="0" r="r" b="b"/>
                <a:pathLst>
                  <a:path w="409" h="112">
                    <a:moveTo>
                      <a:pt x="0" y="110"/>
                    </a:moveTo>
                    <a:lnTo>
                      <a:pt x="3" y="110"/>
                    </a:lnTo>
                    <a:lnTo>
                      <a:pt x="10" y="110"/>
                    </a:lnTo>
                    <a:lnTo>
                      <a:pt x="21" y="112"/>
                    </a:lnTo>
                    <a:lnTo>
                      <a:pt x="35" y="112"/>
                    </a:lnTo>
                    <a:lnTo>
                      <a:pt x="55" y="112"/>
                    </a:lnTo>
                    <a:lnTo>
                      <a:pt x="76" y="110"/>
                    </a:lnTo>
                    <a:lnTo>
                      <a:pt x="101" y="109"/>
                    </a:lnTo>
                    <a:lnTo>
                      <a:pt x="129" y="106"/>
                    </a:lnTo>
                    <a:lnTo>
                      <a:pt x="158" y="99"/>
                    </a:lnTo>
                    <a:lnTo>
                      <a:pt x="190" y="93"/>
                    </a:lnTo>
                    <a:lnTo>
                      <a:pt x="224" y="84"/>
                    </a:lnTo>
                    <a:lnTo>
                      <a:pt x="259" y="73"/>
                    </a:lnTo>
                    <a:lnTo>
                      <a:pt x="295" y="60"/>
                    </a:lnTo>
                    <a:lnTo>
                      <a:pt x="333" y="43"/>
                    </a:lnTo>
                    <a:lnTo>
                      <a:pt x="371" y="23"/>
                    </a:lnTo>
                    <a:lnTo>
                      <a:pt x="409" y="0"/>
                    </a:lnTo>
                    <a:lnTo>
                      <a:pt x="406" y="1"/>
                    </a:lnTo>
                    <a:lnTo>
                      <a:pt x="396" y="4"/>
                    </a:lnTo>
                    <a:lnTo>
                      <a:pt x="381" y="9"/>
                    </a:lnTo>
                    <a:lnTo>
                      <a:pt x="361" y="16"/>
                    </a:lnTo>
                    <a:lnTo>
                      <a:pt x="337" y="24"/>
                    </a:lnTo>
                    <a:lnTo>
                      <a:pt x="309" y="33"/>
                    </a:lnTo>
                    <a:lnTo>
                      <a:pt x="279" y="43"/>
                    </a:lnTo>
                    <a:lnTo>
                      <a:pt x="246" y="52"/>
                    </a:lnTo>
                    <a:lnTo>
                      <a:pt x="213" y="63"/>
                    </a:lnTo>
                    <a:lnTo>
                      <a:pt x="179" y="72"/>
                    </a:lnTo>
                    <a:lnTo>
                      <a:pt x="146" y="83"/>
                    </a:lnTo>
                    <a:lnTo>
                      <a:pt x="112" y="90"/>
                    </a:lnTo>
                    <a:lnTo>
                      <a:pt x="80" y="98"/>
                    </a:lnTo>
                    <a:lnTo>
                      <a:pt x="51" y="104"/>
                    </a:lnTo>
                    <a:lnTo>
                      <a:pt x="24" y="109"/>
                    </a:lnTo>
                    <a:lnTo>
                      <a:pt x="0" y="110"/>
                    </a:lnTo>
                    <a:close/>
                  </a:path>
                </a:pathLst>
              </a:custGeom>
              <a:solidFill>
                <a:srgbClr val="000000"/>
              </a:solidFill>
              <a:ln w="3175" cmpd="sng">
                <a:solidFill>
                  <a:srgbClr val="66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554" name="Freeform 218"/>
              <p:cNvSpPr>
                <a:spLocks/>
              </p:cNvSpPr>
              <p:nvPr/>
            </p:nvSpPr>
            <p:spPr bwMode="auto">
              <a:xfrm>
                <a:off x="876" y="2524"/>
                <a:ext cx="29" cy="91"/>
              </a:xfrm>
              <a:custGeom>
                <a:avLst/>
                <a:gdLst/>
                <a:ahLst/>
                <a:cxnLst>
                  <a:cxn ang="0">
                    <a:pos x="17" y="0"/>
                  </a:cxn>
                  <a:cxn ang="0">
                    <a:pos x="14" y="3"/>
                  </a:cxn>
                  <a:cxn ang="0">
                    <a:pos x="10" y="13"/>
                  </a:cxn>
                  <a:cxn ang="0">
                    <a:pos x="4" y="30"/>
                  </a:cxn>
                  <a:cxn ang="0">
                    <a:pos x="0" y="52"/>
                  </a:cxn>
                  <a:cxn ang="0">
                    <a:pos x="1" y="79"/>
                  </a:cxn>
                  <a:cxn ang="0">
                    <a:pos x="10" y="110"/>
                  </a:cxn>
                  <a:cxn ang="0">
                    <a:pos x="28" y="144"/>
                  </a:cxn>
                  <a:cxn ang="0">
                    <a:pos x="57" y="181"/>
                  </a:cxn>
                  <a:cxn ang="0">
                    <a:pos x="54" y="176"/>
                  </a:cxn>
                  <a:cxn ang="0">
                    <a:pos x="47" y="164"/>
                  </a:cxn>
                  <a:cxn ang="0">
                    <a:pos x="39" y="146"/>
                  </a:cxn>
                  <a:cxn ang="0">
                    <a:pos x="29" y="121"/>
                  </a:cxn>
                  <a:cxn ang="0">
                    <a:pos x="19" y="93"/>
                  </a:cxn>
                  <a:cxn ang="0">
                    <a:pos x="14" y="63"/>
                  </a:cxn>
                  <a:cxn ang="0">
                    <a:pos x="12" y="32"/>
                  </a:cxn>
                  <a:cxn ang="0">
                    <a:pos x="17" y="0"/>
                  </a:cxn>
                </a:cxnLst>
                <a:rect l="0" t="0" r="r" b="b"/>
                <a:pathLst>
                  <a:path w="57" h="181">
                    <a:moveTo>
                      <a:pt x="17" y="0"/>
                    </a:moveTo>
                    <a:lnTo>
                      <a:pt x="14" y="3"/>
                    </a:lnTo>
                    <a:lnTo>
                      <a:pt x="10" y="13"/>
                    </a:lnTo>
                    <a:lnTo>
                      <a:pt x="4" y="30"/>
                    </a:lnTo>
                    <a:lnTo>
                      <a:pt x="0" y="52"/>
                    </a:lnTo>
                    <a:lnTo>
                      <a:pt x="1" y="79"/>
                    </a:lnTo>
                    <a:lnTo>
                      <a:pt x="10" y="110"/>
                    </a:lnTo>
                    <a:lnTo>
                      <a:pt x="28" y="144"/>
                    </a:lnTo>
                    <a:lnTo>
                      <a:pt x="57" y="181"/>
                    </a:lnTo>
                    <a:lnTo>
                      <a:pt x="54" y="176"/>
                    </a:lnTo>
                    <a:lnTo>
                      <a:pt x="47" y="164"/>
                    </a:lnTo>
                    <a:lnTo>
                      <a:pt x="39" y="146"/>
                    </a:lnTo>
                    <a:lnTo>
                      <a:pt x="29" y="121"/>
                    </a:lnTo>
                    <a:lnTo>
                      <a:pt x="19" y="93"/>
                    </a:lnTo>
                    <a:lnTo>
                      <a:pt x="14" y="63"/>
                    </a:lnTo>
                    <a:lnTo>
                      <a:pt x="12" y="32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000000"/>
              </a:solidFill>
              <a:ln w="3175" cmpd="sng">
                <a:solidFill>
                  <a:srgbClr val="66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555" name="Freeform 219"/>
              <p:cNvSpPr>
                <a:spLocks/>
              </p:cNvSpPr>
              <p:nvPr/>
            </p:nvSpPr>
            <p:spPr bwMode="auto">
              <a:xfrm>
                <a:off x="586" y="2836"/>
                <a:ext cx="105" cy="41"/>
              </a:xfrm>
              <a:custGeom>
                <a:avLst/>
                <a:gdLst/>
                <a:ahLst/>
                <a:cxnLst>
                  <a:cxn ang="0">
                    <a:pos x="0" y="25"/>
                  </a:cxn>
                  <a:cxn ang="0">
                    <a:pos x="5" y="25"/>
                  </a:cxn>
                  <a:cxn ang="0">
                    <a:pos x="19" y="27"/>
                  </a:cxn>
                  <a:cxn ang="0">
                    <a:pos x="39" y="27"/>
                  </a:cxn>
                  <a:cxn ang="0">
                    <a:pos x="64" y="27"/>
                  </a:cxn>
                  <a:cxn ang="0">
                    <a:pos x="89" y="27"/>
                  </a:cxn>
                  <a:cxn ang="0">
                    <a:pos x="113" y="25"/>
                  </a:cxn>
                  <a:cxn ang="0">
                    <a:pos x="134" y="23"/>
                  </a:cxn>
                  <a:cxn ang="0">
                    <a:pos x="148" y="19"/>
                  </a:cxn>
                  <a:cxn ang="0">
                    <a:pos x="149" y="20"/>
                  </a:cxn>
                  <a:cxn ang="0">
                    <a:pos x="154" y="23"/>
                  </a:cxn>
                  <a:cxn ang="0">
                    <a:pos x="159" y="30"/>
                  </a:cxn>
                  <a:cxn ang="0">
                    <a:pos x="166" y="37"/>
                  </a:cxn>
                  <a:cxn ang="0">
                    <a:pos x="176" y="47"/>
                  </a:cxn>
                  <a:cxn ang="0">
                    <a:pos x="186" y="57"/>
                  </a:cxn>
                  <a:cxn ang="0">
                    <a:pos x="198" y="70"/>
                  </a:cxn>
                  <a:cxn ang="0">
                    <a:pos x="211" y="82"/>
                  </a:cxn>
                  <a:cxn ang="0">
                    <a:pos x="154" y="0"/>
                  </a:cxn>
                  <a:cxn ang="0">
                    <a:pos x="148" y="2"/>
                  </a:cxn>
                  <a:cxn ang="0">
                    <a:pos x="134" y="5"/>
                  </a:cxn>
                  <a:cxn ang="0">
                    <a:pos x="114" y="10"/>
                  </a:cxn>
                  <a:cxn ang="0">
                    <a:pos x="89" y="16"/>
                  </a:cxn>
                  <a:cxn ang="0">
                    <a:pos x="64" y="20"/>
                  </a:cxn>
                  <a:cxn ang="0">
                    <a:pos x="39" y="25"/>
                  </a:cxn>
                  <a:cxn ang="0">
                    <a:pos x="17" y="27"/>
                  </a:cxn>
                  <a:cxn ang="0">
                    <a:pos x="0" y="25"/>
                  </a:cxn>
                </a:cxnLst>
                <a:rect l="0" t="0" r="r" b="b"/>
                <a:pathLst>
                  <a:path w="211" h="82">
                    <a:moveTo>
                      <a:pt x="0" y="25"/>
                    </a:moveTo>
                    <a:lnTo>
                      <a:pt x="5" y="25"/>
                    </a:lnTo>
                    <a:lnTo>
                      <a:pt x="19" y="27"/>
                    </a:lnTo>
                    <a:lnTo>
                      <a:pt x="39" y="27"/>
                    </a:lnTo>
                    <a:lnTo>
                      <a:pt x="64" y="27"/>
                    </a:lnTo>
                    <a:lnTo>
                      <a:pt x="89" y="27"/>
                    </a:lnTo>
                    <a:lnTo>
                      <a:pt x="113" y="25"/>
                    </a:lnTo>
                    <a:lnTo>
                      <a:pt x="134" y="23"/>
                    </a:lnTo>
                    <a:lnTo>
                      <a:pt x="148" y="19"/>
                    </a:lnTo>
                    <a:lnTo>
                      <a:pt x="149" y="20"/>
                    </a:lnTo>
                    <a:lnTo>
                      <a:pt x="154" y="23"/>
                    </a:lnTo>
                    <a:lnTo>
                      <a:pt x="159" y="30"/>
                    </a:lnTo>
                    <a:lnTo>
                      <a:pt x="166" y="37"/>
                    </a:lnTo>
                    <a:lnTo>
                      <a:pt x="176" y="47"/>
                    </a:lnTo>
                    <a:lnTo>
                      <a:pt x="186" y="57"/>
                    </a:lnTo>
                    <a:lnTo>
                      <a:pt x="198" y="70"/>
                    </a:lnTo>
                    <a:lnTo>
                      <a:pt x="211" y="82"/>
                    </a:lnTo>
                    <a:lnTo>
                      <a:pt x="154" y="0"/>
                    </a:lnTo>
                    <a:lnTo>
                      <a:pt x="148" y="2"/>
                    </a:lnTo>
                    <a:lnTo>
                      <a:pt x="134" y="5"/>
                    </a:lnTo>
                    <a:lnTo>
                      <a:pt x="114" y="10"/>
                    </a:lnTo>
                    <a:lnTo>
                      <a:pt x="89" y="16"/>
                    </a:lnTo>
                    <a:lnTo>
                      <a:pt x="64" y="20"/>
                    </a:lnTo>
                    <a:lnTo>
                      <a:pt x="39" y="25"/>
                    </a:lnTo>
                    <a:lnTo>
                      <a:pt x="17" y="27"/>
                    </a:lnTo>
                    <a:lnTo>
                      <a:pt x="0" y="25"/>
                    </a:lnTo>
                    <a:close/>
                  </a:path>
                </a:pathLst>
              </a:custGeom>
              <a:solidFill>
                <a:srgbClr val="000000"/>
              </a:solidFill>
              <a:ln w="3175" cmpd="sng">
                <a:solidFill>
                  <a:srgbClr val="66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556" name="Freeform 220"/>
              <p:cNvSpPr>
                <a:spLocks/>
              </p:cNvSpPr>
              <p:nvPr/>
            </p:nvSpPr>
            <p:spPr bwMode="auto">
              <a:xfrm>
                <a:off x="671" y="2908"/>
                <a:ext cx="35" cy="47"/>
              </a:xfrm>
              <a:custGeom>
                <a:avLst/>
                <a:gdLst/>
                <a:ahLst/>
                <a:cxnLst>
                  <a:cxn ang="0">
                    <a:pos x="70" y="0"/>
                  </a:cxn>
                  <a:cxn ang="0">
                    <a:pos x="69" y="3"/>
                  </a:cxn>
                  <a:cxn ang="0">
                    <a:pos x="63" y="13"/>
                  </a:cxn>
                  <a:cxn ang="0">
                    <a:pos x="56" y="25"/>
                  </a:cxn>
                  <a:cxn ang="0">
                    <a:pos x="46" y="40"/>
                  </a:cxn>
                  <a:cxn ang="0">
                    <a:pos x="35" y="57"/>
                  </a:cxn>
                  <a:cxn ang="0">
                    <a:pos x="24" y="73"/>
                  </a:cxn>
                  <a:cxn ang="0">
                    <a:pos x="11" y="86"/>
                  </a:cxn>
                  <a:cxn ang="0">
                    <a:pos x="0" y="96"/>
                  </a:cxn>
                  <a:cxn ang="0">
                    <a:pos x="5" y="94"/>
                  </a:cxn>
                  <a:cxn ang="0">
                    <a:pos x="13" y="89"/>
                  </a:cxn>
                  <a:cxn ang="0">
                    <a:pos x="25" y="83"/>
                  </a:cxn>
                  <a:cxn ang="0">
                    <a:pos x="39" y="73"/>
                  </a:cxn>
                  <a:cxn ang="0">
                    <a:pos x="53" y="60"/>
                  </a:cxn>
                  <a:cxn ang="0">
                    <a:pos x="65" y="43"/>
                  </a:cxn>
                  <a:cxn ang="0">
                    <a:pos x="70" y="23"/>
                  </a:cxn>
                  <a:cxn ang="0">
                    <a:pos x="70" y="0"/>
                  </a:cxn>
                </a:cxnLst>
                <a:rect l="0" t="0" r="r" b="b"/>
                <a:pathLst>
                  <a:path w="70" h="96">
                    <a:moveTo>
                      <a:pt x="70" y="0"/>
                    </a:moveTo>
                    <a:lnTo>
                      <a:pt x="69" y="3"/>
                    </a:lnTo>
                    <a:lnTo>
                      <a:pt x="63" y="13"/>
                    </a:lnTo>
                    <a:lnTo>
                      <a:pt x="56" y="25"/>
                    </a:lnTo>
                    <a:lnTo>
                      <a:pt x="46" y="40"/>
                    </a:lnTo>
                    <a:lnTo>
                      <a:pt x="35" y="57"/>
                    </a:lnTo>
                    <a:lnTo>
                      <a:pt x="24" y="73"/>
                    </a:lnTo>
                    <a:lnTo>
                      <a:pt x="11" y="86"/>
                    </a:lnTo>
                    <a:lnTo>
                      <a:pt x="0" y="96"/>
                    </a:lnTo>
                    <a:lnTo>
                      <a:pt x="5" y="94"/>
                    </a:lnTo>
                    <a:lnTo>
                      <a:pt x="13" y="89"/>
                    </a:lnTo>
                    <a:lnTo>
                      <a:pt x="25" y="83"/>
                    </a:lnTo>
                    <a:lnTo>
                      <a:pt x="39" y="73"/>
                    </a:lnTo>
                    <a:lnTo>
                      <a:pt x="53" y="60"/>
                    </a:lnTo>
                    <a:lnTo>
                      <a:pt x="65" y="43"/>
                    </a:lnTo>
                    <a:lnTo>
                      <a:pt x="70" y="23"/>
                    </a:lnTo>
                    <a:lnTo>
                      <a:pt x="70" y="0"/>
                    </a:lnTo>
                    <a:close/>
                  </a:path>
                </a:pathLst>
              </a:custGeom>
              <a:solidFill>
                <a:srgbClr val="000000"/>
              </a:solidFill>
              <a:ln w="3175" cmpd="sng">
                <a:solidFill>
                  <a:srgbClr val="66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557" name="Freeform 221"/>
              <p:cNvSpPr>
                <a:spLocks/>
              </p:cNvSpPr>
              <p:nvPr/>
            </p:nvSpPr>
            <p:spPr bwMode="auto">
              <a:xfrm>
                <a:off x="633" y="2880"/>
                <a:ext cx="47" cy="101"/>
              </a:xfrm>
              <a:custGeom>
                <a:avLst/>
                <a:gdLst/>
                <a:ahLst/>
                <a:cxnLst>
                  <a:cxn ang="0">
                    <a:pos x="75" y="0"/>
                  </a:cxn>
                  <a:cxn ang="0">
                    <a:pos x="77" y="6"/>
                  </a:cxn>
                  <a:cxn ang="0">
                    <a:pos x="80" y="22"/>
                  </a:cxn>
                  <a:cxn ang="0">
                    <a:pos x="82" y="45"/>
                  </a:cxn>
                  <a:cxn ang="0">
                    <a:pos x="81" y="72"/>
                  </a:cxn>
                  <a:cxn ang="0">
                    <a:pos x="75" y="105"/>
                  </a:cxn>
                  <a:cxn ang="0">
                    <a:pos x="60" y="138"/>
                  </a:cxn>
                  <a:cxn ang="0">
                    <a:pos x="36" y="171"/>
                  </a:cxn>
                  <a:cxn ang="0">
                    <a:pos x="0" y="201"/>
                  </a:cxn>
                  <a:cxn ang="0">
                    <a:pos x="5" y="200"/>
                  </a:cxn>
                  <a:cxn ang="0">
                    <a:pos x="22" y="192"/>
                  </a:cxn>
                  <a:cxn ang="0">
                    <a:pos x="43" y="178"/>
                  </a:cxn>
                  <a:cxn ang="0">
                    <a:pos x="64" y="160"/>
                  </a:cxn>
                  <a:cxn ang="0">
                    <a:pos x="82" y="132"/>
                  </a:cxn>
                  <a:cxn ang="0">
                    <a:pos x="93" y="97"/>
                  </a:cxn>
                  <a:cxn ang="0">
                    <a:pos x="92" y="54"/>
                  </a:cxn>
                  <a:cxn ang="0">
                    <a:pos x="75" y="0"/>
                  </a:cxn>
                </a:cxnLst>
                <a:rect l="0" t="0" r="r" b="b"/>
                <a:pathLst>
                  <a:path w="93" h="201">
                    <a:moveTo>
                      <a:pt x="75" y="0"/>
                    </a:moveTo>
                    <a:lnTo>
                      <a:pt x="77" y="6"/>
                    </a:lnTo>
                    <a:lnTo>
                      <a:pt x="80" y="22"/>
                    </a:lnTo>
                    <a:lnTo>
                      <a:pt x="82" y="45"/>
                    </a:lnTo>
                    <a:lnTo>
                      <a:pt x="81" y="72"/>
                    </a:lnTo>
                    <a:lnTo>
                      <a:pt x="75" y="105"/>
                    </a:lnTo>
                    <a:lnTo>
                      <a:pt x="60" y="138"/>
                    </a:lnTo>
                    <a:lnTo>
                      <a:pt x="36" y="171"/>
                    </a:lnTo>
                    <a:lnTo>
                      <a:pt x="0" y="201"/>
                    </a:lnTo>
                    <a:lnTo>
                      <a:pt x="5" y="200"/>
                    </a:lnTo>
                    <a:lnTo>
                      <a:pt x="22" y="192"/>
                    </a:lnTo>
                    <a:lnTo>
                      <a:pt x="43" y="178"/>
                    </a:lnTo>
                    <a:lnTo>
                      <a:pt x="64" y="160"/>
                    </a:lnTo>
                    <a:lnTo>
                      <a:pt x="82" y="132"/>
                    </a:lnTo>
                    <a:lnTo>
                      <a:pt x="93" y="97"/>
                    </a:lnTo>
                    <a:lnTo>
                      <a:pt x="92" y="54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rgbClr val="000000"/>
              </a:solidFill>
              <a:ln w="3175" cmpd="sng">
                <a:solidFill>
                  <a:srgbClr val="66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558" name="Freeform 222"/>
              <p:cNvSpPr>
                <a:spLocks/>
              </p:cNvSpPr>
              <p:nvPr/>
            </p:nvSpPr>
            <p:spPr bwMode="auto">
              <a:xfrm>
                <a:off x="574" y="2934"/>
                <a:ext cx="57" cy="2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" y="1"/>
                  </a:cxn>
                  <a:cxn ang="0">
                    <a:pos x="8" y="7"/>
                  </a:cxn>
                  <a:cxn ang="0">
                    <a:pos x="20" y="15"/>
                  </a:cxn>
                  <a:cxn ang="0">
                    <a:pos x="34" y="23"/>
                  </a:cxn>
                  <a:cxn ang="0">
                    <a:pos x="50" y="29"/>
                  </a:cxn>
                  <a:cxn ang="0">
                    <a:pos x="70" y="33"/>
                  </a:cxn>
                  <a:cxn ang="0">
                    <a:pos x="91" y="33"/>
                  </a:cxn>
                  <a:cxn ang="0">
                    <a:pos x="113" y="27"/>
                  </a:cxn>
                  <a:cxn ang="0">
                    <a:pos x="110" y="29"/>
                  </a:cxn>
                  <a:cxn ang="0">
                    <a:pos x="102" y="35"/>
                  </a:cxn>
                  <a:cxn ang="0">
                    <a:pos x="89" y="41"/>
                  </a:cxn>
                  <a:cxn ang="0">
                    <a:pos x="74" y="46"/>
                  </a:cxn>
                  <a:cxn ang="0">
                    <a:pos x="56" y="46"/>
                  </a:cxn>
                  <a:cxn ang="0">
                    <a:pos x="38" y="40"/>
                  </a:cxn>
                  <a:cxn ang="0">
                    <a:pos x="18" y="26"/>
                  </a:cxn>
                  <a:cxn ang="0">
                    <a:pos x="0" y="0"/>
                  </a:cxn>
                </a:cxnLst>
                <a:rect l="0" t="0" r="r" b="b"/>
                <a:pathLst>
                  <a:path w="113" h="46">
                    <a:moveTo>
                      <a:pt x="0" y="0"/>
                    </a:moveTo>
                    <a:lnTo>
                      <a:pt x="3" y="1"/>
                    </a:lnTo>
                    <a:lnTo>
                      <a:pt x="8" y="7"/>
                    </a:lnTo>
                    <a:lnTo>
                      <a:pt x="20" y="15"/>
                    </a:lnTo>
                    <a:lnTo>
                      <a:pt x="34" y="23"/>
                    </a:lnTo>
                    <a:lnTo>
                      <a:pt x="50" y="29"/>
                    </a:lnTo>
                    <a:lnTo>
                      <a:pt x="70" y="33"/>
                    </a:lnTo>
                    <a:lnTo>
                      <a:pt x="91" y="33"/>
                    </a:lnTo>
                    <a:lnTo>
                      <a:pt x="113" y="27"/>
                    </a:lnTo>
                    <a:lnTo>
                      <a:pt x="110" y="29"/>
                    </a:lnTo>
                    <a:lnTo>
                      <a:pt x="102" y="35"/>
                    </a:lnTo>
                    <a:lnTo>
                      <a:pt x="89" y="41"/>
                    </a:lnTo>
                    <a:lnTo>
                      <a:pt x="74" y="46"/>
                    </a:lnTo>
                    <a:lnTo>
                      <a:pt x="56" y="46"/>
                    </a:lnTo>
                    <a:lnTo>
                      <a:pt x="38" y="40"/>
                    </a:lnTo>
                    <a:lnTo>
                      <a:pt x="18" y="2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3175" cmpd="sng">
                <a:solidFill>
                  <a:srgbClr val="66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559" name="Freeform 223"/>
              <p:cNvSpPr>
                <a:spLocks/>
              </p:cNvSpPr>
              <p:nvPr/>
            </p:nvSpPr>
            <p:spPr bwMode="auto">
              <a:xfrm>
                <a:off x="607" y="2963"/>
                <a:ext cx="16" cy="20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7" y="6"/>
                  </a:cxn>
                  <a:cxn ang="0">
                    <a:pos x="11" y="20"/>
                  </a:cxn>
                  <a:cxn ang="0">
                    <a:pos x="19" y="34"/>
                  </a:cxn>
                  <a:cxn ang="0">
                    <a:pos x="32" y="38"/>
                  </a:cxn>
                  <a:cxn ang="0">
                    <a:pos x="29" y="38"/>
                  </a:cxn>
                  <a:cxn ang="0">
                    <a:pos x="25" y="40"/>
                  </a:cxn>
                  <a:cxn ang="0">
                    <a:pos x="18" y="40"/>
                  </a:cxn>
                  <a:cxn ang="0">
                    <a:pos x="10" y="37"/>
                  </a:cxn>
                  <a:cxn ang="0">
                    <a:pos x="4" y="34"/>
                  </a:cxn>
                  <a:cxn ang="0">
                    <a:pos x="0" y="26"/>
                  </a:cxn>
                  <a:cxn ang="0">
                    <a:pos x="0" y="15"/>
                  </a:cxn>
                  <a:cxn ang="0">
                    <a:pos x="5" y="0"/>
                  </a:cxn>
                </a:cxnLst>
                <a:rect l="0" t="0" r="r" b="b"/>
                <a:pathLst>
                  <a:path w="32" h="40">
                    <a:moveTo>
                      <a:pt x="5" y="0"/>
                    </a:moveTo>
                    <a:lnTo>
                      <a:pt x="7" y="6"/>
                    </a:lnTo>
                    <a:lnTo>
                      <a:pt x="11" y="20"/>
                    </a:lnTo>
                    <a:lnTo>
                      <a:pt x="19" y="34"/>
                    </a:lnTo>
                    <a:lnTo>
                      <a:pt x="32" y="38"/>
                    </a:lnTo>
                    <a:lnTo>
                      <a:pt x="29" y="38"/>
                    </a:lnTo>
                    <a:lnTo>
                      <a:pt x="25" y="40"/>
                    </a:lnTo>
                    <a:lnTo>
                      <a:pt x="18" y="40"/>
                    </a:lnTo>
                    <a:lnTo>
                      <a:pt x="10" y="37"/>
                    </a:lnTo>
                    <a:lnTo>
                      <a:pt x="4" y="34"/>
                    </a:lnTo>
                    <a:lnTo>
                      <a:pt x="0" y="26"/>
                    </a:lnTo>
                    <a:lnTo>
                      <a:pt x="0" y="15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 w="3175" cmpd="sng">
                <a:solidFill>
                  <a:srgbClr val="66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560" name="Freeform 224"/>
              <p:cNvSpPr>
                <a:spLocks/>
              </p:cNvSpPr>
              <p:nvPr/>
            </p:nvSpPr>
            <p:spPr bwMode="auto">
              <a:xfrm>
                <a:off x="906" y="2470"/>
                <a:ext cx="89" cy="60"/>
              </a:xfrm>
              <a:custGeom>
                <a:avLst/>
                <a:gdLst/>
                <a:ahLst/>
                <a:cxnLst>
                  <a:cxn ang="0">
                    <a:pos x="0" y="118"/>
                  </a:cxn>
                  <a:cxn ang="0">
                    <a:pos x="3" y="115"/>
                  </a:cxn>
                  <a:cxn ang="0">
                    <a:pos x="10" y="108"/>
                  </a:cxn>
                  <a:cxn ang="0">
                    <a:pos x="21" y="95"/>
                  </a:cxn>
                  <a:cxn ang="0">
                    <a:pos x="33" y="80"/>
                  </a:cxn>
                  <a:cxn ang="0">
                    <a:pos x="46" y="65"/>
                  </a:cxn>
                  <a:cxn ang="0">
                    <a:pos x="57" y="46"/>
                  </a:cxn>
                  <a:cxn ang="0">
                    <a:pos x="67" y="29"/>
                  </a:cxn>
                  <a:cxn ang="0">
                    <a:pos x="74" y="14"/>
                  </a:cxn>
                  <a:cxn ang="0">
                    <a:pos x="77" y="11"/>
                  </a:cxn>
                  <a:cxn ang="0">
                    <a:pos x="85" y="5"/>
                  </a:cxn>
                  <a:cxn ang="0">
                    <a:pos x="96" y="0"/>
                  </a:cxn>
                  <a:cxn ang="0">
                    <a:pos x="109" y="2"/>
                  </a:cxn>
                  <a:cxn ang="0">
                    <a:pos x="112" y="2"/>
                  </a:cxn>
                  <a:cxn ang="0">
                    <a:pos x="117" y="5"/>
                  </a:cxn>
                  <a:cxn ang="0">
                    <a:pos x="126" y="6"/>
                  </a:cxn>
                  <a:cxn ang="0">
                    <a:pos x="135" y="9"/>
                  </a:cxn>
                  <a:cxn ang="0">
                    <a:pos x="147" y="11"/>
                  </a:cxn>
                  <a:cxn ang="0">
                    <a:pos x="158" y="14"/>
                  </a:cxn>
                  <a:cxn ang="0">
                    <a:pos x="169" y="14"/>
                  </a:cxn>
                  <a:cxn ang="0">
                    <a:pos x="177" y="14"/>
                  </a:cxn>
                  <a:cxn ang="0">
                    <a:pos x="175" y="14"/>
                  </a:cxn>
                  <a:cxn ang="0">
                    <a:pos x="169" y="14"/>
                  </a:cxn>
                  <a:cxn ang="0">
                    <a:pos x="159" y="14"/>
                  </a:cxn>
                  <a:cxn ang="0">
                    <a:pos x="148" y="15"/>
                  </a:cxn>
                  <a:cxn ang="0">
                    <a:pos x="137" y="15"/>
                  </a:cxn>
                  <a:cxn ang="0">
                    <a:pos x="126" y="14"/>
                  </a:cxn>
                  <a:cxn ang="0">
                    <a:pos x="117" y="14"/>
                  </a:cxn>
                  <a:cxn ang="0">
                    <a:pos x="110" y="12"/>
                  </a:cxn>
                  <a:cxn ang="0">
                    <a:pos x="106" y="12"/>
                  </a:cxn>
                  <a:cxn ang="0">
                    <a:pos x="98" y="15"/>
                  </a:cxn>
                  <a:cxn ang="0">
                    <a:pos x="88" y="20"/>
                  </a:cxn>
                  <a:cxn ang="0">
                    <a:pos x="81" y="32"/>
                  </a:cxn>
                  <a:cxn ang="0">
                    <a:pos x="80" y="34"/>
                  </a:cxn>
                  <a:cxn ang="0">
                    <a:pos x="75" y="40"/>
                  </a:cxn>
                  <a:cxn ang="0">
                    <a:pos x="68" y="49"/>
                  </a:cxn>
                  <a:cxn ang="0">
                    <a:pos x="60" y="61"/>
                  </a:cxn>
                  <a:cxn ang="0">
                    <a:pos x="47" y="74"/>
                  </a:cxn>
                  <a:cxn ang="0">
                    <a:pos x="33" y="89"/>
                  </a:cxn>
                  <a:cxn ang="0">
                    <a:pos x="18" y="103"/>
                  </a:cxn>
                  <a:cxn ang="0">
                    <a:pos x="0" y="118"/>
                  </a:cxn>
                </a:cxnLst>
                <a:rect l="0" t="0" r="r" b="b"/>
                <a:pathLst>
                  <a:path w="177" h="118">
                    <a:moveTo>
                      <a:pt x="0" y="118"/>
                    </a:moveTo>
                    <a:lnTo>
                      <a:pt x="3" y="115"/>
                    </a:lnTo>
                    <a:lnTo>
                      <a:pt x="10" y="108"/>
                    </a:lnTo>
                    <a:lnTo>
                      <a:pt x="21" y="95"/>
                    </a:lnTo>
                    <a:lnTo>
                      <a:pt x="33" y="80"/>
                    </a:lnTo>
                    <a:lnTo>
                      <a:pt x="46" y="65"/>
                    </a:lnTo>
                    <a:lnTo>
                      <a:pt x="57" y="46"/>
                    </a:lnTo>
                    <a:lnTo>
                      <a:pt x="67" y="29"/>
                    </a:lnTo>
                    <a:lnTo>
                      <a:pt x="74" y="14"/>
                    </a:lnTo>
                    <a:lnTo>
                      <a:pt x="77" y="11"/>
                    </a:lnTo>
                    <a:lnTo>
                      <a:pt x="85" y="5"/>
                    </a:lnTo>
                    <a:lnTo>
                      <a:pt x="96" y="0"/>
                    </a:lnTo>
                    <a:lnTo>
                      <a:pt x="109" y="2"/>
                    </a:lnTo>
                    <a:lnTo>
                      <a:pt x="112" y="2"/>
                    </a:lnTo>
                    <a:lnTo>
                      <a:pt x="117" y="5"/>
                    </a:lnTo>
                    <a:lnTo>
                      <a:pt x="126" y="6"/>
                    </a:lnTo>
                    <a:lnTo>
                      <a:pt x="135" y="9"/>
                    </a:lnTo>
                    <a:lnTo>
                      <a:pt x="147" y="11"/>
                    </a:lnTo>
                    <a:lnTo>
                      <a:pt x="158" y="14"/>
                    </a:lnTo>
                    <a:lnTo>
                      <a:pt x="169" y="14"/>
                    </a:lnTo>
                    <a:lnTo>
                      <a:pt x="177" y="14"/>
                    </a:lnTo>
                    <a:lnTo>
                      <a:pt x="175" y="14"/>
                    </a:lnTo>
                    <a:lnTo>
                      <a:pt x="169" y="14"/>
                    </a:lnTo>
                    <a:lnTo>
                      <a:pt x="159" y="14"/>
                    </a:lnTo>
                    <a:lnTo>
                      <a:pt x="148" y="15"/>
                    </a:lnTo>
                    <a:lnTo>
                      <a:pt x="137" y="15"/>
                    </a:lnTo>
                    <a:lnTo>
                      <a:pt x="126" y="14"/>
                    </a:lnTo>
                    <a:lnTo>
                      <a:pt x="117" y="14"/>
                    </a:lnTo>
                    <a:lnTo>
                      <a:pt x="110" y="12"/>
                    </a:lnTo>
                    <a:lnTo>
                      <a:pt x="106" y="12"/>
                    </a:lnTo>
                    <a:lnTo>
                      <a:pt x="98" y="15"/>
                    </a:lnTo>
                    <a:lnTo>
                      <a:pt x="88" y="20"/>
                    </a:lnTo>
                    <a:lnTo>
                      <a:pt x="81" y="32"/>
                    </a:lnTo>
                    <a:lnTo>
                      <a:pt x="80" y="34"/>
                    </a:lnTo>
                    <a:lnTo>
                      <a:pt x="75" y="40"/>
                    </a:lnTo>
                    <a:lnTo>
                      <a:pt x="68" y="49"/>
                    </a:lnTo>
                    <a:lnTo>
                      <a:pt x="60" y="61"/>
                    </a:lnTo>
                    <a:lnTo>
                      <a:pt x="47" y="74"/>
                    </a:lnTo>
                    <a:lnTo>
                      <a:pt x="33" y="89"/>
                    </a:lnTo>
                    <a:lnTo>
                      <a:pt x="18" y="103"/>
                    </a:lnTo>
                    <a:lnTo>
                      <a:pt x="0" y="118"/>
                    </a:lnTo>
                    <a:close/>
                  </a:path>
                </a:pathLst>
              </a:custGeom>
              <a:solidFill>
                <a:srgbClr val="FFCCCC"/>
              </a:solidFill>
              <a:ln w="3175" cmpd="sng">
                <a:solidFill>
                  <a:srgbClr val="66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561" name="Freeform 225"/>
              <p:cNvSpPr>
                <a:spLocks/>
              </p:cNvSpPr>
              <p:nvPr/>
            </p:nvSpPr>
            <p:spPr bwMode="auto">
              <a:xfrm>
                <a:off x="921" y="2570"/>
                <a:ext cx="56" cy="13"/>
              </a:xfrm>
              <a:custGeom>
                <a:avLst/>
                <a:gdLst/>
                <a:ahLst/>
                <a:cxnLst>
                  <a:cxn ang="0">
                    <a:pos x="0" y="23"/>
                  </a:cxn>
                  <a:cxn ang="0">
                    <a:pos x="2" y="23"/>
                  </a:cxn>
                  <a:cxn ang="0">
                    <a:pos x="7" y="22"/>
                  </a:cxn>
                  <a:cxn ang="0">
                    <a:pos x="16" y="20"/>
                  </a:cxn>
                  <a:cxn ang="0">
                    <a:pos x="27" y="20"/>
                  </a:cxn>
                  <a:cxn ang="0">
                    <a:pos x="30" y="22"/>
                  </a:cxn>
                  <a:cxn ang="0">
                    <a:pos x="35" y="23"/>
                  </a:cxn>
                  <a:cxn ang="0">
                    <a:pos x="45" y="26"/>
                  </a:cxn>
                  <a:cxn ang="0">
                    <a:pos x="58" y="28"/>
                  </a:cxn>
                  <a:cxn ang="0">
                    <a:pos x="72" y="26"/>
                  </a:cxn>
                  <a:cxn ang="0">
                    <a:pos x="86" y="23"/>
                  </a:cxn>
                  <a:cxn ang="0">
                    <a:pos x="99" y="14"/>
                  </a:cxn>
                  <a:cxn ang="0">
                    <a:pos x="113" y="0"/>
                  </a:cxn>
                  <a:cxn ang="0">
                    <a:pos x="112" y="2"/>
                  </a:cxn>
                  <a:cxn ang="0">
                    <a:pos x="108" y="5"/>
                  </a:cxn>
                  <a:cxn ang="0">
                    <a:pos x="99" y="8"/>
                  </a:cxn>
                  <a:cxn ang="0">
                    <a:pos x="90" y="12"/>
                  </a:cxn>
                  <a:cxn ang="0">
                    <a:pos x="77" y="16"/>
                  </a:cxn>
                  <a:cxn ang="0">
                    <a:pos x="62" y="16"/>
                  </a:cxn>
                  <a:cxn ang="0">
                    <a:pos x="45" y="14"/>
                  </a:cxn>
                  <a:cxn ang="0">
                    <a:pos x="25" y="8"/>
                  </a:cxn>
                  <a:cxn ang="0">
                    <a:pos x="23" y="8"/>
                  </a:cxn>
                  <a:cxn ang="0">
                    <a:pos x="14" y="8"/>
                  </a:cxn>
                  <a:cxn ang="0">
                    <a:pos x="6" y="12"/>
                  </a:cxn>
                  <a:cxn ang="0">
                    <a:pos x="0" y="23"/>
                  </a:cxn>
                </a:cxnLst>
                <a:rect l="0" t="0" r="r" b="b"/>
                <a:pathLst>
                  <a:path w="113" h="28">
                    <a:moveTo>
                      <a:pt x="0" y="23"/>
                    </a:moveTo>
                    <a:lnTo>
                      <a:pt x="2" y="23"/>
                    </a:lnTo>
                    <a:lnTo>
                      <a:pt x="7" y="22"/>
                    </a:lnTo>
                    <a:lnTo>
                      <a:pt x="16" y="20"/>
                    </a:lnTo>
                    <a:lnTo>
                      <a:pt x="27" y="20"/>
                    </a:lnTo>
                    <a:lnTo>
                      <a:pt x="30" y="22"/>
                    </a:lnTo>
                    <a:lnTo>
                      <a:pt x="35" y="23"/>
                    </a:lnTo>
                    <a:lnTo>
                      <a:pt x="45" y="26"/>
                    </a:lnTo>
                    <a:lnTo>
                      <a:pt x="58" y="28"/>
                    </a:lnTo>
                    <a:lnTo>
                      <a:pt x="72" y="26"/>
                    </a:lnTo>
                    <a:lnTo>
                      <a:pt x="86" y="23"/>
                    </a:lnTo>
                    <a:lnTo>
                      <a:pt x="99" y="14"/>
                    </a:lnTo>
                    <a:lnTo>
                      <a:pt x="113" y="0"/>
                    </a:lnTo>
                    <a:lnTo>
                      <a:pt x="112" y="2"/>
                    </a:lnTo>
                    <a:lnTo>
                      <a:pt x="108" y="5"/>
                    </a:lnTo>
                    <a:lnTo>
                      <a:pt x="99" y="8"/>
                    </a:lnTo>
                    <a:lnTo>
                      <a:pt x="90" y="12"/>
                    </a:lnTo>
                    <a:lnTo>
                      <a:pt x="77" y="16"/>
                    </a:lnTo>
                    <a:lnTo>
                      <a:pt x="62" y="16"/>
                    </a:lnTo>
                    <a:lnTo>
                      <a:pt x="45" y="14"/>
                    </a:lnTo>
                    <a:lnTo>
                      <a:pt x="25" y="8"/>
                    </a:lnTo>
                    <a:lnTo>
                      <a:pt x="23" y="8"/>
                    </a:lnTo>
                    <a:lnTo>
                      <a:pt x="14" y="8"/>
                    </a:lnTo>
                    <a:lnTo>
                      <a:pt x="6" y="12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000000"/>
              </a:solidFill>
              <a:ln w="3175" cmpd="sng">
                <a:solidFill>
                  <a:srgbClr val="66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562" name="Freeform 226"/>
              <p:cNvSpPr>
                <a:spLocks/>
              </p:cNvSpPr>
              <p:nvPr/>
            </p:nvSpPr>
            <p:spPr bwMode="auto">
              <a:xfrm>
                <a:off x="960" y="2517"/>
                <a:ext cx="18" cy="18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7" y="2"/>
                  </a:cxn>
                  <a:cxn ang="0">
                    <a:pos x="11" y="5"/>
                  </a:cxn>
                  <a:cxn ang="0">
                    <a:pos x="6" y="11"/>
                  </a:cxn>
                  <a:cxn ang="0">
                    <a:pos x="1" y="17"/>
                  </a:cxn>
                  <a:cxn ang="0">
                    <a:pos x="0" y="25"/>
                  </a:cxn>
                  <a:cxn ang="0">
                    <a:pos x="3" y="29"/>
                  </a:cxn>
                  <a:cxn ang="0">
                    <a:pos x="14" y="34"/>
                  </a:cxn>
                  <a:cxn ang="0">
                    <a:pos x="35" y="37"/>
                  </a:cxn>
                  <a:cxn ang="0">
                    <a:pos x="29" y="34"/>
                  </a:cxn>
                  <a:cxn ang="0">
                    <a:pos x="19" y="28"/>
                  </a:cxn>
                  <a:cxn ang="0">
                    <a:pos x="12" y="16"/>
                  </a:cxn>
                  <a:cxn ang="0">
                    <a:pos x="18" y="0"/>
                  </a:cxn>
                </a:cxnLst>
                <a:rect l="0" t="0" r="r" b="b"/>
                <a:pathLst>
                  <a:path w="35" h="37">
                    <a:moveTo>
                      <a:pt x="18" y="0"/>
                    </a:moveTo>
                    <a:lnTo>
                      <a:pt x="17" y="2"/>
                    </a:lnTo>
                    <a:lnTo>
                      <a:pt x="11" y="5"/>
                    </a:lnTo>
                    <a:lnTo>
                      <a:pt x="6" y="11"/>
                    </a:lnTo>
                    <a:lnTo>
                      <a:pt x="1" y="17"/>
                    </a:lnTo>
                    <a:lnTo>
                      <a:pt x="0" y="25"/>
                    </a:lnTo>
                    <a:lnTo>
                      <a:pt x="3" y="29"/>
                    </a:lnTo>
                    <a:lnTo>
                      <a:pt x="14" y="34"/>
                    </a:lnTo>
                    <a:lnTo>
                      <a:pt x="35" y="37"/>
                    </a:lnTo>
                    <a:lnTo>
                      <a:pt x="29" y="34"/>
                    </a:lnTo>
                    <a:lnTo>
                      <a:pt x="19" y="28"/>
                    </a:lnTo>
                    <a:lnTo>
                      <a:pt x="12" y="16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FFCCCC"/>
              </a:solidFill>
              <a:ln w="3175" cmpd="sng">
                <a:solidFill>
                  <a:srgbClr val="66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563" name="Freeform 227"/>
              <p:cNvSpPr>
                <a:spLocks/>
              </p:cNvSpPr>
              <p:nvPr/>
            </p:nvSpPr>
            <p:spPr bwMode="auto">
              <a:xfrm>
                <a:off x="1010" y="2481"/>
                <a:ext cx="41" cy="34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3" y="2"/>
                  </a:cxn>
                  <a:cxn ang="0">
                    <a:pos x="11" y="4"/>
                  </a:cxn>
                  <a:cxn ang="0">
                    <a:pos x="20" y="8"/>
                  </a:cxn>
                  <a:cxn ang="0">
                    <a:pos x="27" y="17"/>
                  </a:cxn>
                  <a:cxn ang="0">
                    <a:pos x="28" y="19"/>
                  </a:cxn>
                  <a:cxn ang="0">
                    <a:pos x="31" y="24"/>
                  </a:cxn>
                  <a:cxn ang="0">
                    <a:pos x="35" y="30"/>
                  </a:cxn>
                  <a:cxn ang="0">
                    <a:pos x="42" y="37"/>
                  </a:cxn>
                  <a:cxn ang="0">
                    <a:pos x="50" y="47"/>
                  </a:cxn>
                  <a:cxn ang="0">
                    <a:pos x="60" y="54"/>
                  </a:cxn>
                  <a:cxn ang="0">
                    <a:pos x="70" y="62"/>
                  </a:cxn>
                  <a:cxn ang="0">
                    <a:pos x="83" y="68"/>
                  </a:cxn>
                  <a:cxn ang="0">
                    <a:pos x="81" y="67"/>
                  </a:cxn>
                  <a:cxn ang="0">
                    <a:pos x="76" y="62"/>
                  </a:cxn>
                  <a:cxn ang="0">
                    <a:pos x="69" y="56"/>
                  </a:cxn>
                  <a:cxn ang="0">
                    <a:pos x="62" y="47"/>
                  </a:cxn>
                  <a:cxn ang="0">
                    <a:pos x="52" y="37"/>
                  </a:cxn>
                  <a:cxn ang="0">
                    <a:pos x="45" y="28"/>
                  </a:cxn>
                  <a:cxn ang="0">
                    <a:pos x="38" y="17"/>
                  </a:cxn>
                  <a:cxn ang="0">
                    <a:pos x="32" y="8"/>
                  </a:cxn>
                  <a:cxn ang="0">
                    <a:pos x="29" y="7"/>
                  </a:cxn>
                  <a:cxn ang="0">
                    <a:pos x="23" y="4"/>
                  </a:cxn>
                  <a:cxn ang="0">
                    <a:pos x="13" y="0"/>
                  </a:cxn>
                  <a:cxn ang="0">
                    <a:pos x="0" y="2"/>
                  </a:cxn>
                </a:cxnLst>
                <a:rect l="0" t="0" r="r" b="b"/>
                <a:pathLst>
                  <a:path w="83" h="68">
                    <a:moveTo>
                      <a:pt x="0" y="2"/>
                    </a:moveTo>
                    <a:lnTo>
                      <a:pt x="3" y="2"/>
                    </a:lnTo>
                    <a:lnTo>
                      <a:pt x="11" y="4"/>
                    </a:lnTo>
                    <a:lnTo>
                      <a:pt x="20" y="8"/>
                    </a:lnTo>
                    <a:lnTo>
                      <a:pt x="27" y="17"/>
                    </a:lnTo>
                    <a:lnTo>
                      <a:pt x="28" y="19"/>
                    </a:lnTo>
                    <a:lnTo>
                      <a:pt x="31" y="24"/>
                    </a:lnTo>
                    <a:lnTo>
                      <a:pt x="35" y="30"/>
                    </a:lnTo>
                    <a:lnTo>
                      <a:pt x="42" y="37"/>
                    </a:lnTo>
                    <a:lnTo>
                      <a:pt x="50" y="47"/>
                    </a:lnTo>
                    <a:lnTo>
                      <a:pt x="60" y="54"/>
                    </a:lnTo>
                    <a:lnTo>
                      <a:pt x="70" y="62"/>
                    </a:lnTo>
                    <a:lnTo>
                      <a:pt x="83" y="68"/>
                    </a:lnTo>
                    <a:lnTo>
                      <a:pt x="81" y="67"/>
                    </a:lnTo>
                    <a:lnTo>
                      <a:pt x="76" y="62"/>
                    </a:lnTo>
                    <a:lnTo>
                      <a:pt x="69" y="56"/>
                    </a:lnTo>
                    <a:lnTo>
                      <a:pt x="62" y="47"/>
                    </a:lnTo>
                    <a:lnTo>
                      <a:pt x="52" y="37"/>
                    </a:lnTo>
                    <a:lnTo>
                      <a:pt x="45" y="28"/>
                    </a:lnTo>
                    <a:lnTo>
                      <a:pt x="38" y="17"/>
                    </a:lnTo>
                    <a:lnTo>
                      <a:pt x="32" y="8"/>
                    </a:lnTo>
                    <a:lnTo>
                      <a:pt x="29" y="7"/>
                    </a:lnTo>
                    <a:lnTo>
                      <a:pt x="23" y="4"/>
                    </a:lnTo>
                    <a:lnTo>
                      <a:pt x="13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 w="3175" cmpd="sng">
                <a:solidFill>
                  <a:srgbClr val="66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564" name="Freeform 228"/>
              <p:cNvSpPr>
                <a:spLocks/>
              </p:cNvSpPr>
              <p:nvPr/>
            </p:nvSpPr>
            <p:spPr bwMode="auto">
              <a:xfrm>
                <a:off x="996" y="2521"/>
                <a:ext cx="43" cy="14"/>
              </a:xfrm>
              <a:custGeom>
                <a:avLst/>
                <a:gdLst/>
                <a:ahLst/>
                <a:cxnLst>
                  <a:cxn ang="0">
                    <a:pos x="0" y="19"/>
                  </a:cxn>
                  <a:cxn ang="0">
                    <a:pos x="3" y="17"/>
                  </a:cxn>
                  <a:cxn ang="0">
                    <a:pos x="11" y="13"/>
                  </a:cxn>
                  <a:cxn ang="0">
                    <a:pos x="23" y="7"/>
                  </a:cxn>
                  <a:cxn ang="0">
                    <a:pos x="37" y="2"/>
                  </a:cxn>
                  <a:cxn ang="0">
                    <a:pos x="51" y="0"/>
                  </a:cxn>
                  <a:cxn ang="0">
                    <a:pos x="64" y="3"/>
                  </a:cxn>
                  <a:cxn ang="0">
                    <a:pos x="77" y="11"/>
                  </a:cxn>
                  <a:cxn ang="0">
                    <a:pos x="85" y="28"/>
                  </a:cxn>
                  <a:cxn ang="0">
                    <a:pos x="84" y="27"/>
                  </a:cxn>
                  <a:cxn ang="0">
                    <a:pos x="81" y="23"/>
                  </a:cxn>
                  <a:cxn ang="0">
                    <a:pos x="76" y="20"/>
                  </a:cxn>
                  <a:cxn ang="0">
                    <a:pos x="67" y="16"/>
                  </a:cxn>
                  <a:cxn ang="0">
                    <a:pos x="56" y="13"/>
                  </a:cxn>
                  <a:cxn ang="0">
                    <a:pos x="41" y="11"/>
                  </a:cxn>
                  <a:cxn ang="0">
                    <a:pos x="23" y="14"/>
                  </a:cxn>
                  <a:cxn ang="0">
                    <a:pos x="0" y="19"/>
                  </a:cxn>
                </a:cxnLst>
                <a:rect l="0" t="0" r="r" b="b"/>
                <a:pathLst>
                  <a:path w="85" h="28">
                    <a:moveTo>
                      <a:pt x="0" y="19"/>
                    </a:moveTo>
                    <a:lnTo>
                      <a:pt x="3" y="17"/>
                    </a:lnTo>
                    <a:lnTo>
                      <a:pt x="11" y="13"/>
                    </a:lnTo>
                    <a:lnTo>
                      <a:pt x="23" y="7"/>
                    </a:lnTo>
                    <a:lnTo>
                      <a:pt x="37" y="2"/>
                    </a:lnTo>
                    <a:lnTo>
                      <a:pt x="51" y="0"/>
                    </a:lnTo>
                    <a:lnTo>
                      <a:pt x="64" y="3"/>
                    </a:lnTo>
                    <a:lnTo>
                      <a:pt x="77" y="11"/>
                    </a:lnTo>
                    <a:lnTo>
                      <a:pt x="85" y="28"/>
                    </a:lnTo>
                    <a:lnTo>
                      <a:pt x="84" y="27"/>
                    </a:lnTo>
                    <a:lnTo>
                      <a:pt x="81" y="23"/>
                    </a:lnTo>
                    <a:lnTo>
                      <a:pt x="76" y="20"/>
                    </a:lnTo>
                    <a:lnTo>
                      <a:pt x="67" y="16"/>
                    </a:lnTo>
                    <a:lnTo>
                      <a:pt x="56" y="13"/>
                    </a:lnTo>
                    <a:lnTo>
                      <a:pt x="41" y="11"/>
                    </a:lnTo>
                    <a:lnTo>
                      <a:pt x="23" y="14"/>
                    </a:lnTo>
                    <a:lnTo>
                      <a:pt x="0" y="19"/>
                    </a:lnTo>
                    <a:close/>
                  </a:path>
                </a:pathLst>
              </a:custGeom>
              <a:solidFill>
                <a:srgbClr val="000000"/>
              </a:solidFill>
              <a:ln w="3175" cmpd="sng">
                <a:solidFill>
                  <a:srgbClr val="66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565" name="Freeform 229"/>
              <p:cNvSpPr>
                <a:spLocks/>
              </p:cNvSpPr>
              <p:nvPr/>
            </p:nvSpPr>
            <p:spPr bwMode="auto">
              <a:xfrm>
                <a:off x="998" y="2544"/>
                <a:ext cx="31" cy="15"/>
              </a:xfrm>
              <a:custGeom>
                <a:avLst/>
                <a:gdLst/>
                <a:ahLst/>
                <a:cxnLst>
                  <a:cxn ang="0">
                    <a:pos x="62" y="2"/>
                  </a:cxn>
                  <a:cxn ang="0">
                    <a:pos x="58" y="2"/>
                  </a:cxn>
                  <a:cxn ang="0">
                    <a:pos x="49" y="0"/>
                  </a:cxn>
                  <a:cxn ang="0">
                    <a:pos x="40" y="4"/>
                  </a:cxn>
                  <a:cxn ang="0">
                    <a:pos x="33" y="11"/>
                  </a:cxn>
                  <a:cxn ang="0">
                    <a:pos x="31" y="14"/>
                  </a:cxn>
                  <a:cxn ang="0">
                    <a:pos x="26" y="19"/>
                  </a:cxn>
                  <a:cxn ang="0">
                    <a:pos x="14" y="22"/>
                  </a:cxn>
                  <a:cxn ang="0">
                    <a:pos x="0" y="22"/>
                  </a:cxn>
                  <a:cxn ang="0">
                    <a:pos x="5" y="24"/>
                  </a:cxn>
                  <a:cxn ang="0">
                    <a:pos x="16" y="28"/>
                  </a:cxn>
                  <a:cxn ang="0">
                    <a:pos x="28" y="30"/>
                  </a:cxn>
                  <a:cxn ang="0">
                    <a:pos x="38" y="24"/>
                  </a:cxn>
                  <a:cxn ang="0">
                    <a:pos x="40" y="20"/>
                  </a:cxn>
                  <a:cxn ang="0">
                    <a:pos x="45" y="13"/>
                  </a:cxn>
                  <a:cxn ang="0">
                    <a:pos x="52" y="5"/>
                  </a:cxn>
                  <a:cxn ang="0">
                    <a:pos x="62" y="2"/>
                  </a:cxn>
                </a:cxnLst>
                <a:rect l="0" t="0" r="r" b="b"/>
                <a:pathLst>
                  <a:path w="62" h="30">
                    <a:moveTo>
                      <a:pt x="62" y="2"/>
                    </a:moveTo>
                    <a:lnTo>
                      <a:pt x="58" y="2"/>
                    </a:lnTo>
                    <a:lnTo>
                      <a:pt x="49" y="0"/>
                    </a:lnTo>
                    <a:lnTo>
                      <a:pt x="40" y="4"/>
                    </a:lnTo>
                    <a:lnTo>
                      <a:pt x="33" y="11"/>
                    </a:lnTo>
                    <a:lnTo>
                      <a:pt x="31" y="14"/>
                    </a:lnTo>
                    <a:lnTo>
                      <a:pt x="26" y="19"/>
                    </a:lnTo>
                    <a:lnTo>
                      <a:pt x="14" y="22"/>
                    </a:lnTo>
                    <a:lnTo>
                      <a:pt x="0" y="22"/>
                    </a:lnTo>
                    <a:lnTo>
                      <a:pt x="5" y="24"/>
                    </a:lnTo>
                    <a:lnTo>
                      <a:pt x="16" y="28"/>
                    </a:lnTo>
                    <a:lnTo>
                      <a:pt x="28" y="30"/>
                    </a:lnTo>
                    <a:lnTo>
                      <a:pt x="38" y="24"/>
                    </a:lnTo>
                    <a:lnTo>
                      <a:pt x="40" y="20"/>
                    </a:lnTo>
                    <a:lnTo>
                      <a:pt x="45" y="13"/>
                    </a:lnTo>
                    <a:lnTo>
                      <a:pt x="52" y="5"/>
                    </a:lnTo>
                    <a:lnTo>
                      <a:pt x="62" y="2"/>
                    </a:lnTo>
                    <a:close/>
                  </a:path>
                </a:pathLst>
              </a:custGeom>
              <a:solidFill>
                <a:srgbClr val="000000"/>
              </a:solidFill>
              <a:ln w="3175" cmpd="sng">
                <a:solidFill>
                  <a:srgbClr val="66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566" name="Freeform 230"/>
              <p:cNvSpPr>
                <a:spLocks/>
              </p:cNvSpPr>
              <p:nvPr/>
            </p:nvSpPr>
            <p:spPr bwMode="auto">
              <a:xfrm>
                <a:off x="980" y="2500"/>
                <a:ext cx="25" cy="9"/>
              </a:xfrm>
              <a:custGeom>
                <a:avLst/>
                <a:gdLst/>
                <a:ahLst/>
                <a:cxnLst>
                  <a:cxn ang="0">
                    <a:pos x="0" y="12"/>
                  </a:cxn>
                  <a:cxn ang="0">
                    <a:pos x="1" y="12"/>
                  </a:cxn>
                  <a:cxn ang="0">
                    <a:pos x="7" y="14"/>
                  </a:cxn>
                  <a:cxn ang="0">
                    <a:pos x="14" y="15"/>
                  </a:cxn>
                  <a:cxn ang="0">
                    <a:pos x="21" y="17"/>
                  </a:cxn>
                  <a:cxn ang="0">
                    <a:pos x="31" y="17"/>
                  </a:cxn>
                  <a:cxn ang="0">
                    <a:pos x="38" y="14"/>
                  </a:cxn>
                  <a:cxn ang="0">
                    <a:pos x="45" y="9"/>
                  </a:cxn>
                  <a:cxn ang="0">
                    <a:pos x="50" y="0"/>
                  </a:cxn>
                  <a:cxn ang="0">
                    <a:pos x="49" y="0"/>
                  </a:cxn>
                  <a:cxn ang="0">
                    <a:pos x="43" y="3"/>
                  </a:cxn>
                  <a:cxn ang="0">
                    <a:pos x="36" y="5"/>
                  </a:cxn>
                  <a:cxn ang="0">
                    <a:pos x="28" y="8"/>
                  </a:cxn>
                  <a:cxn ang="0">
                    <a:pos x="20" y="9"/>
                  </a:cxn>
                  <a:cxn ang="0">
                    <a:pos x="11" y="12"/>
                  </a:cxn>
                  <a:cxn ang="0">
                    <a:pos x="4" y="12"/>
                  </a:cxn>
                  <a:cxn ang="0">
                    <a:pos x="0" y="12"/>
                  </a:cxn>
                </a:cxnLst>
                <a:rect l="0" t="0" r="r" b="b"/>
                <a:pathLst>
                  <a:path w="50" h="17">
                    <a:moveTo>
                      <a:pt x="0" y="12"/>
                    </a:moveTo>
                    <a:lnTo>
                      <a:pt x="1" y="12"/>
                    </a:lnTo>
                    <a:lnTo>
                      <a:pt x="7" y="14"/>
                    </a:lnTo>
                    <a:lnTo>
                      <a:pt x="14" y="15"/>
                    </a:lnTo>
                    <a:lnTo>
                      <a:pt x="21" y="17"/>
                    </a:lnTo>
                    <a:lnTo>
                      <a:pt x="31" y="17"/>
                    </a:lnTo>
                    <a:lnTo>
                      <a:pt x="38" y="14"/>
                    </a:lnTo>
                    <a:lnTo>
                      <a:pt x="45" y="9"/>
                    </a:lnTo>
                    <a:lnTo>
                      <a:pt x="50" y="0"/>
                    </a:lnTo>
                    <a:lnTo>
                      <a:pt x="49" y="0"/>
                    </a:lnTo>
                    <a:lnTo>
                      <a:pt x="43" y="3"/>
                    </a:lnTo>
                    <a:lnTo>
                      <a:pt x="36" y="5"/>
                    </a:lnTo>
                    <a:lnTo>
                      <a:pt x="28" y="8"/>
                    </a:lnTo>
                    <a:lnTo>
                      <a:pt x="20" y="9"/>
                    </a:lnTo>
                    <a:lnTo>
                      <a:pt x="11" y="12"/>
                    </a:lnTo>
                    <a:lnTo>
                      <a:pt x="4" y="12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000000"/>
              </a:solidFill>
              <a:ln w="3175" cmpd="sng">
                <a:solidFill>
                  <a:srgbClr val="66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567" name="Freeform 231"/>
              <p:cNvSpPr>
                <a:spLocks/>
              </p:cNvSpPr>
              <p:nvPr/>
            </p:nvSpPr>
            <p:spPr bwMode="auto">
              <a:xfrm>
                <a:off x="1016" y="2504"/>
                <a:ext cx="40" cy="2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" y="1"/>
                  </a:cxn>
                  <a:cxn ang="0">
                    <a:pos x="6" y="7"/>
                  </a:cxn>
                  <a:cxn ang="0">
                    <a:pos x="12" y="15"/>
                  </a:cxn>
                  <a:cxn ang="0">
                    <a:pos x="20" y="24"/>
                  </a:cxn>
                  <a:cxn ang="0">
                    <a:pos x="32" y="33"/>
                  </a:cxn>
                  <a:cxn ang="0">
                    <a:pos x="45" y="43"/>
                  </a:cxn>
                  <a:cxn ang="0">
                    <a:pos x="62" y="49"/>
                  </a:cxn>
                  <a:cxn ang="0">
                    <a:pos x="81" y="53"/>
                  </a:cxn>
                  <a:cxn ang="0">
                    <a:pos x="79" y="52"/>
                  </a:cxn>
                  <a:cxn ang="0">
                    <a:pos x="72" y="47"/>
                  </a:cxn>
                  <a:cxn ang="0">
                    <a:pos x="62" y="41"/>
                  </a:cxn>
                  <a:cxn ang="0">
                    <a:pos x="49" y="33"/>
                  </a:cxn>
                  <a:cxn ang="0">
                    <a:pos x="35" y="26"/>
                  </a:cxn>
                  <a:cxn ang="0">
                    <a:pos x="23" y="16"/>
                  </a:cxn>
                  <a:cxn ang="0">
                    <a:pos x="10" y="7"/>
                  </a:cxn>
                  <a:cxn ang="0">
                    <a:pos x="0" y="0"/>
                  </a:cxn>
                </a:cxnLst>
                <a:rect l="0" t="0" r="r" b="b"/>
                <a:pathLst>
                  <a:path w="81" h="53">
                    <a:moveTo>
                      <a:pt x="0" y="0"/>
                    </a:moveTo>
                    <a:lnTo>
                      <a:pt x="2" y="1"/>
                    </a:lnTo>
                    <a:lnTo>
                      <a:pt x="6" y="7"/>
                    </a:lnTo>
                    <a:lnTo>
                      <a:pt x="12" y="15"/>
                    </a:lnTo>
                    <a:lnTo>
                      <a:pt x="20" y="24"/>
                    </a:lnTo>
                    <a:lnTo>
                      <a:pt x="32" y="33"/>
                    </a:lnTo>
                    <a:lnTo>
                      <a:pt x="45" y="43"/>
                    </a:lnTo>
                    <a:lnTo>
                      <a:pt x="62" y="49"/>
                    </a:lnTo>
                    <a:lnTo>
                      <a:pt x="81" y="53"/>
                    </a:lnTo>
                    <a:lnTo>
                      <a:pt x="79" y="52"/>
                    </a:lnTo>
                    <a:lnTo>
                      <a:pt x="72" y="47"/>
                    </a:lnTo>
                    <a:lnTo>
                      <a:pt x="62" y="41"/>
                    </a:lnTo>
                    <a:lnTo>
                      <a:pt x="49" y="33"/>
                    </a:lnTo>
                    <a:lnTo>
                      <a:pt x="35" y="26"/>
                    </a:lnTo>
                    <a:lnTo>
                      <a:pt x="23" y="16"/>
                    </a:lnTo>
                    <a:lnTo>
                      <a:pt x="10" y="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3175" cmpd="sng">
                <a:solidFill>
                  <a:srgbClr val="66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568" name="Freeform 232"/>
              <p:cNvSpPr>
                <a:spLocks/>
              </p:cNvSpPr>
              <p:nvPr/>
            </p:nvSpPr>
            <p:spPr bwMode="auto">
              <a:xfrm>
                <a:off x="976" y="2467"/>
                <a:ext cx="54" cy="17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2" y="13"/>
                  </a:cxn>
                  <a:cxn ang="0">
                    <a:pos x="11" y="11"/>
                  </a:cxn>
                  <a:cxn ang="0">
                    <a:pos x="23" y="11"/>
                  </a:cxn>
                  <a:cxn ang="0">
                    <a:pos x="39" y="8"/>
                  </a:cxn>
                  <a:cxn ang="0">
                    <a:pos x="53" y="6"/>
                  </a:cxn>
                  <a:cxn ang="0">
                    <a:pos x="67" y="5"/>
                  </a:cxn>
                  <a:cxn ang="0">
                    <a:pos x="78" y="2"/>
                  </a:cxn>
                  <a:cxn ang="0">
                    <a:pos x="85" y="0"/>
                  </a:cxn>
                  <a:cxn ang="0">
                    <a:pos x="88" y="2"/>
                  </a:cxn>
                  <a:cxn ang="0">
                    <a:pos x="95" y="8"/>
                  </a:cxn>
                  <a:cxn ang="0">
                    <a:pos x="103" y="19"/>
                  </a:cxn>
                  <a:cxn ang="0">
                    <a:pos x="107" y="34"/>
                  </a:cxn>
                  <a:cxn ang="0">
                    <a:pos x="104" y="31"/>
                  </a:cxn>
                  <a:cxn ang="0">
                    <a:pos x="99" y="23"/>
                  </a:cxn>
                  <a:cxn ang="0">
                    <a:pos x="91" y="16"/>
                  </a:cxn>
                  <a:cxn ang="0">
                    <a:pos x="81" y="13"/>
                  </a:cxn>
                  <a:cxn ang="0">
                    <a:pos x="78" y="13"/>
                  </a:cxn>
                  <a:cxn ang="0">
                    <a:pos x="70" y="14"/>
                  </a:cxn>
                  <a:cxn ang="0">
                    <a:pos x="58" y="16"/>
                  </a:cxn>
                  <a:cxn ang="0">
                    <a:pos x="46" y="16"/>
                  </a:cxn>
                  <a:cxn ang="0">
                    <a:pos x="32" y="17"/>
                  </a:cxn>
                  <a:cxn ang="0">
                    <a:pos x="18" y="17"/>
                  </a:cxn>
                  <a:cxn ang="0">
                    <a:pos x="7" y="16"/>
                  </a:cxn>
                  <a:cxn ang="0">
                    <a:pos x="0" y="13"/>
                  </a:cxn>
                </a:cxnLst>
                <a:rect l="0" t="0" r="r" b="b"/>
                <a:pathLst>
                  <a:path w="107" h="34">
                    <a:moveTo>
                      <a:pt x="0" y="13"/>
                    </a:moveTo>
                    <a:lnTo>
                      <a:pt x="2" y="13"/>
                    </a:lnTo>
                    <a:lnTo>
                      <a:pt x="11" y="11"/>
                    </a:lnTo>
                    <a:lnTo>
                      <a:pt x="23" y="11"/>
                    </a:lnTo>
                    <a:lnTo>
                      <a:pt x="39" y="8"/>
                    </a:lnTo>
                    <a:lnTo>
                      <a:pt x="53" y="6"/>
                    </a:lnTo>
                    <a:lnTo>
                      <a:pt x="67" y="5"/>
                    </a:lnTo>
                    <a:lnTo>
                      <a:pt x="78" y="2"/>
                    </a:lnTo>
                    <a:lnTo>
                      <a:pt x="85" y="0"/>
                    </a:lnTo>
                    <a:lnTo>
                      <a:pt x="88" y="2"/>
                    </a:lnTo>
                    <a:lnTo>
                      <a:pt x="95" y="8"/>
                    </a:lnTo>
                    <a:lnTo>
                      <a:pt x="103" y="19"/>
                    </a:lnTo>
                    <a:lnTo>
                      <a:pt x="107" y="34"/>
                    </a:lnTo>
                    <a:lnTo>
                      <a:pt x="104" y="31"/>
                    </a:lnTo>
                    <a:lnTo>
                      <a:pt x="99" y="23"/>
                    </a:lnTo>
                    <a:lnTo>
                      <a:pt x="91" y="16"/>
                    </a:lnTo>
                    <a:lnTo>
                      <a:pt x="81" y="13"/>
                    </a:lnTo>
                    <a:lnTo>
                      <a:pt x="78" y="13"/>
                    </a:lnTo>
                    <a:lnTo>
                      <a:pt x="70" y="14"/>
                    </a:lnTo>
                    <a:lnTo>
                      <a:pt x="58" y="16"/>
                    </a:lnTo>
                    <a:lnTo>
                      <a:pt x="46" y="16"/>
                    </a:lnTo>
                    <a:lnTo>
                      <a:pt x="32" y="17"/>
                    </a:lnTo>
                    <a:lnTo>
                      <a:pt x="18" y="17"/>
                    </a:lnTo>
                    <a:lnTo>
                      <a:pt x="7" y="16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000000"/>
              </a:solidFill>
              <a:ln w="3175" cmpd="sng">
                <a:solidFill>
                  <a:srgbClr val="66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569" name="Freeform 233"/>
              <p:cNvSpPr>
                <a:spLocks/>
              </p:cNvSpPr>
              <p:nvPr/>
            </p:nvSpPr>
            <p:spPr bwMode="auto">
              <a:xfrm>
                <a:off x="448" y="2229"/>
                <a:ext cx="38" cy="13"/>
              </a:xfrm>
              <a:custGeom>
                <a:avLst/>
                <a:gdLst/>
                <a:ahLst/>
                <a:cxnLst>
                  <a:cxn ang="0">
                    <a:pos x="0" y="25"/>
                  </a:cxn>
                  <a:cxn ang="0">
                    <a:pos x="3" y="24"/>
                  </a:cxn>
                  <a:cxn ang="0">
                    <a:pos x="10" y="17"/>
                  </a:cxn>
                  <a:cxn ang="0">
                    <a:pos x="21" y="11"/>
                  </a:cxn>
                  <a:cxn ang="0">
                    <a:pos x="34" y="5"/>
                  </a:cxn>
                  <a:cxn ang="0">
                    <a:pos x="48" y="0"/>
                  </a:cxn>
                  <a:cxn ang="0">
                    <a:pos x="61" y="0"/>
                  </a:cxn>
                  <a:cxn ang="0">
                    <a:pos x="70" y="5"/>
                  </a:cxn>
                  <a:cxn ang="0">
                    <a:pos x="76" y="17"/>
                  </a:cxn>
                  <a:cxn ang="0">
                    <a:pos x="73" y="17"/>
                  </a:cxn>
                  <a:cxn ang="0">
                    <a:pos x="68" y="17"/>
                  </a:cxn>
                  <a:cxn ang="0">
                    <a:pos x="58" y="17"/>
                  </a:cxn>
                  <a:cxn ang="0">
                    <a:pos x="47" y="17"/>
                  </a:cxn>
                  <a:cxn ang="0">
                    <a:pos x="34" y="19"/>
                  </a:cxn>
                  <a:cxn ang="0">
                    <a:pos x="21" y="20"/>
                  </a:cxn>
                  <a:cxn ang="0">
                    <a:pos x="10" y="22"/>
                  </a:cxn>
                  <a:cxn ang="0">
                    <a:pos x="0" y="25"/>
                  </a:cxn>
                </a:cxnLst>
                <a:rect l="0" t="0" r="r" b="b"/>
                <a:pathLst>
                  <a:path w="76" h="25">
                    <a:moveTo>
                      <a:pt x="0" y="25"/>
                    </a:moveTo>
                    <a:lnTo>
                      <a:pt x="3" y="24"/>
                    </a:lnTo>
                    <a:lnTo>
                      <a:pt x="10" y="17"/>
                    </a:lnTo>
                    <a:lnTo>
                      <a:pt x="21" y="11"/>
                    </a:lnTo>
                    <a:lnTo>
                      <a:pt x="34" y="5"/>
                    </a:lnTo>
                    <a:lnTo>
                      <a:pt x="48" y="0"/>
                    </a:lnTo>
                    <a:lnTo>
                      <a:pt x="61" y="0"/>
                    </a:lnTo>
                    <a:lnTo>
                      <a:pt x="70" y="5"/>
                    </a:lnTo>
                    <a:lnTo>
                      <a:pt x="76" y="17"/>
                    </a:lnTo>
                    <a:lnTo>
                      <a:pt x="73" y="17"/>
                    </a:lnTo>
                    <a:lnTo>
                      <a:pt x="68" y="17"/>
                    </a:lnTo>
                    <a:lnTo>
                      <a:pt x="58" y="17"/>
                    </a:lnTo>
                    <a:lnTo>
                      <a:pt x="47" y="17"/>
                    </a:lnTo>
                    <a:lnTo>
                      <a:pt x="34" y="19"/>
                    </a:lnTo>
                    <a:lnTo>
                      <a:pt x="21" y="20"/>
                    </a:lnTo>
                    <a:lnTo>
                      <a:pt x="10" y="22"/>
                    </a:lnTo>
                    <a:lnTo>
                      <a:pt x="0" y="25"/>
                    </a:lnTo>
                    <a:close/>
                  </a:path>
                </a:pathLst>
              </a:custGeom>
              <a:solidFill>
                <a:srgbClr val="000000"/>
              </a:solidFill>
              <a:ln w="3175" cmpd="sng">
                <a:solidFill>
                  <a:srgbClr val="66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570" name="Freeform 234"/>
              <p:cNvSpPr>
                <a:spLocks/>
              </p:cNvSpPr>
              <p:nvPr/>
            </p:nvSpPr>
            <p:spPr bwMode="auto">
              <a:xfrm>
                <a:off x="535" y="2225"/>
                <a:ext cx="29" cy="10"/>
              </a:xfrm>
              <a:custGeom>
                <a:avLst/>
                <a:gdLst/>
                <a:ahLst/>
                <a:cxnLst>
                  <a:cxn ang="0">
                    <a:pos x="0" y="20"/>
                  </a:cxn>
                  <a:cxn ang="0">
                    <a:pos x="3" y="19"/>
                  </a:cxn>
                  <a:cxn ang="0">
                    <a:pos x="8" y="14"/>
                  </a:cxn>
                  <a:cxn ang="0">
                    <a:pos x="17" y="8"/>
                  </a:cxn>
                  <a:cxn ang="0">
                    <a:pos x="26" y="3"/>
                  </a:cxn>
                  <a:cxn ang="0">
                    <a:pos x="36" y="0"/>
                  </a:cxn>
                  <a:cxn ang="0">
                    <a:pos x="46" y="2"/>
                  </a:cxn>
                  <a:cxn ang="0">
                    <a:pos x="53" y="8"/>
                  </a:cxn>
                  <a:cxn ang="0">
                    <a:pos x="58" y="22"/>
                  </a:cxn>
                  <a:cxn ang="0">
                    <a:pos x="57" y="22"/>
                  </a:cxn>
                  <a:cxn ang="0">
                    <a:pos x="51" y="20"/>
                  </a:cxn>
                  <a:cxn ang="0">
                    <a:pos x="45" y="19"/>
                  </a:cxn>
                  <a:cxn ang="0">
                    <a:pos x="36" y="17"/>
                  </a:cxn>
                  <a:cxn ang="0">
                    <a:pos x="26" y="17"/>
                  </a:cxn>
                  <a:cxn ang="0">
                    <a:pos x="17" y="17"/>
                  </a:cxn>
                  <a:cxn ang="0">
                    <a:pos x="8" y="17"/>
                  </a:cxn>
                  <a:cxn ang="0">
                    <a:pos x="0" y="20"/>
                  </a:cxn>
                </a:cxnLst>
                <a:rect l="0" t="0" r="r" b="b"/>
                <a:pathLst>
                  <a:path w="58" h="22">
                    <a:moveTo>
                      <a:pt x="0" y="20"/>
                    </a:moveTo>
                    <a:lnTo>
                      <a:pt x="3" y="19"/>
                    </a:lnTo>
                    <a:lnTo>
                      <a:pt x="8" y="14"/>
                    </a:lnTo>
                    <a:lnTo>
                      <a:pt x="17" y="8"/>
                    </a:lnTo>
                    <a:lnTo>
                      <a:pt x="26" y="3"/>
                    </a:lnTo>
                    <a:lnTo>
                      <a:pt x="36" y="0"/>
                    </a:lnTo>
                    <a:lnTo>
                      <a:pt x="46" y="2"/>
                    </a:lnTo>
                    <a:lnTo>
                      <a:pt x="53" y="8"/>
                    </a:lnTo>
                    <a:lnTo>
                      <a:pt x="58" y="22"/>
                    </a:lnTo>
                    <a:lnTo>
                      <a:pt x="57" y="22"/>
                    </a:lnTo>
                    <a:lnTo>
                      <a:pt x="51" y="20"/>
                    </a:lnTo>
                    <a:lnTo>
                      <a:pt x="45" y="19"/>
                    </a:lnTo>
                    <a:lnTo>
                      <a:pt x="36" y="17"/>
                    </a:lnTo>
                    <a:lnTo>
                      <a:pt x="26" y="17"/>
                    </a:lnTo>
                    <a:lnTo>
                      <a:pt x="17" y="17"/>
                    </a:lnTo>
                    <a:lnTo>
                      <a:pt x="8" y="17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rgbClr val="000000"/>
              </a:solidFill>
              <a:ln w="3175" cmpd="sng">
                <a:solidFill>
                  <a:srgbClr val="66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571" name="Freeform 235"/>
              <p:cNvSpPr>
                <a:spLocks/>
              </p:cNvSpPr>
              <p:nvPr/>
            </p:nvSpPr>
            <p:spPr bwMode="auto">
              <a:xfrm>
                <a:off x="392" y="2236"/>
                <a:ext cx="11" cy="29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14" y="2"/>
                  </a:cxn>
                  <a:cxn ang="0">
                    <a:pos x="9" y="3"/>
                  </a:cxn>
                  <a:cxn ang="0">
                    <a:pos x="5" y="8"/>
                  </a:cxn>
                  <a:cxn ang="0">
                    <a:pos x="1" y="14"/>
                  </a:cxn>
                  <a:cxn ang="0">
                    <a:pos x="0" y="23"/>
                  </a:cxn>
                  <a:cxn ang="0">
                    <a:pos x="1" y="33"/>
                  </a:cxn>
                  <a:cxn ang="0">
                    <a:pos x="8" y="45"/>
                  </a:cxn>
                  <a:cxn ang="0">
                    <a:pos x="21" y="57"/>
                  </a:cxn>
                  <a:cxn ang="0">
                    <a:pos x="18" y="53"/>
                  </a:cxn>
                  <a:cxn ang="0">
                    <a:pos x="14" y="42"/>
                  </a:cxn>
                  <a:cxn ang="0">
                    <a:pos x="11" y="23"/>
                  </a:cxn>
                  <a:cxn ang="0">
                    <a:pos x="15" y="0"/>
                  </a:cxn>
                </a:cxnLst>
                <a:rect l="0" t="0" r="r" b="b"/>
                <a:pathLst>
                  <a:path w="21" h="57">
                    <a:moveTo>
                      <a:pt x="15" y="0"/>
                    </a:moveTo>
                    <a:lnTo>
                      <a:pt x="14" y="2"/>
                    </a:lnTo>
                    <a:lnTo>
                      <a:pt x="9" y="3"/>
                    </a:lnTo>
                    <a:lnTo>
                      <a:pt x="5" y="8"/>
                    </a:lnTo>
                    <a:lnTo>
                      <a:pt x="1" y="14"/>
                    </a:lnTo>
                    <a:lnTo>
                      <a:pt x="0" y="23"/>
                    </a:lnTo>
                    <a:lnTo>
                      <a:pt x="1" y="33"/>
                    </a:lnTo>
                    <a:lnTo>
                      <a:pt x="8" y="45"/>
                    </a:lnTo>
                    <a:lnTo>
                      <a:pt x="21" y="57"/>
                    </a:lnTo>
                    <a:lnTo>
                      <a:pt x="18" y="53"/>
                    </a:lnTo>
                    <a:lnTo>
                      <a:pt x="14" y="42"/>
                    </a:lnTo>
                    <a:lnTo>
                      <a:pt x="11" y="23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0000"/>
              </a:solidFill>
              <a:ln w="3175" cmpd="sng">
                <a:solidFill>
                  <a:srgbClr val="66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572" name="Freeform 236"/>
              <p:cNvSpPr>
                <a:spLocks/>
              </p:cNvSpPr>
              <p:nvPr/>
            </p:nvSpPr>
            <p:spPr bwMode="auto">
              <a:xfrm>
                <a:off x="482" y="2320"/>
                <a:ext cx="48" cy="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2" y="7"/>
                  </a:cxn>
                  <a:cxn ang="0">
                    <a:pos x="9" y="11"/>
                  </a:cxn>
                  <a:cxn ang="0">
                    <a:pos x="19" y="15"/>
                  </a:cxn>
                  <a:cxn ang="0">
                    <a:pos x="33" y="18"/>
                  </a:cxn>
                  <a:cxn ang="0">
                    <a:pos x="48" y="20"/>
                  </a:cxn>
                  <a:cxn ang="0">
                    <a:pos x="64" y="18"/>
                  </a:cxn>
                  <a:cxn ang="0">
                    <a:pos x="81" y="12"/>
                  </a:cxn>
                  <a:cxn ang="0">
                    <a:pos x="96" y="0"/>
                  </a:cxn>
                  <a:cxn ang="0">
                    <a:pos x="92" y="0"/>
                  </a:cxn>
                  <a:cxn ang="0">
                    <a:pos x="83" y="1"/>
                  </a:cxn>
                  <a:cxn ang="0">
                    <a:pos x="69" y="3"/>
                  </a:cxn>
                  <a:cxn ang="0">
                    <a:pos x="53" y="4"/>
                  </a:cxn>
                  <a:cxn ang="0">
                    <a:pos x="36" y="6"/>
                  </a:cxn>
                  <a:cxn ang="0">
                    <a:pos x="21" y="7"/>
                  </a:cxn>
                  <a:cxn ang="0">
                    <a:pos x="8" y="7"/>
                  </a:cxn>
                  <a:cxn ang="0">
                    <a:pos x="0" y="6"/>
                  </a:cxn>
                </a:cxnLst>
                <a:rect l="0" t="0" r="r" b="b"/>
                <a:pathLst>
                  <a:path w="96" h="20">
                    <a:moveTo>
                      <a:pt x="0" y="6"/>
                    </a:moveTo>
                    <a:lnTo>
                      <a:pt x="2" y="7"/>
                    </a:lnTo>
                    <a:lnTo>
                      <a:pt x="9" y="11"/>
                    </a:lnTo>
                    <a:lnTo>
                      <a:pt x="19" y="15"/>
                    </a:lnTo>
                    <a:lnTo>
                      <a:pt x="33" y="18"/>
                    </a:lnTo>
                    <a:lnTo>
                      <a:pt x="48" y="20"/>
                    </a:lnTo>
                    <a:lnTo>
                      <a:pt x="64" y="18"/>
                    </a:lnTo>
                    <a:lnTo>
                      <a:pt x="81" y="12"/>
                    </a:lnTo>
                    <a:lnTo>
                      <a:pt x="96" y="0"/>
                    </a:lnTo>
                    <a:lnTo>
                      <a:pt x="92" y="0"/>
                    </a:lnTo>
                    <a:lnTo>
                      <a:pt x="83" y="1"/>
                    </a:lnTo>
                    <a:lnTo>
                      <a:pt x="69" y="3"/>
                    </a:lnTo>
                    <a:lnTo>
                      <a:pt x="53" y="4"/>
                    </a:lnTo>
                    <a:lnTo>
                      <a:pt x="36" y="6"/>
                    </a:lnTo>
                    <a:lnTo>
                      <a:pt x="21" y="7"/>
                    </a:lnTo>
                    <a:lnTo>
                      <a:pt x="8" y="7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3175" cmpd="sng">
                <a:solidFill>
                  <a:srgbClr val="66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573" name="Freeform 237"/>
              <p:cNvSpPr>
                <a:spLocks/>
              </p:cNvSpPr>
              <p:nvPr/>
            </p:nvSpPr>
            <p:spPr bwMode="auto">
              <a:xfrm>
                <a:off x="501" y="2335"/>
                <a:ext cx="21" cy="12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36" y="3"/>
                  </a:cxn>
                  <a:cxn ang="0">
                    <a:pos x="26" y="7"/>
                  </a:cxn>
                  <a:cxn ang="0">
                    <a:pos x="12" y="12"/>
                  </a:cxn>
                  <a:cxn ang="0">
                    <a:pos x="0" y="9"/>
                  </a:cxn>
                  <a:cxn ang="0">
                    <a:pos x="2" y="15"/>
                  </a:cxn>
                  <a:cxn ang="0">
                    <a:pos x="12" y="23"/>
                  </a:cxn>
                  <a:cxn ang="0">
                    <a:pos x="25" y="23"/>
                  </a:cxn>
                  <a:cxn ang="0">
                    <a:pos x="40" y="0"/>
                  </a:cxn>
                </a:cxnLst>
                <a:rect l="0" t="0" r="r" b="b"/>
                <a:pathLst>
                  <a:path w="40" h="23">
                    <a:moveTo>
                      <a:pt x="40" y="0"/>
                    </a:moveTo>
                    <a:lnTo>
                      <a:pt x="36" y="3"/>
                    </a:lnTo>
                    <a:lnTo>
                      <a:pt x="26" y="7"/>
                    </a:lnTo>
                    <a:lnTo>
                      <a:pt x="12" y="12"/>
                    </a:lnTo>
                    <a:lnTo>
                      <a:pt x="0" y="9"/>
                    </a:lnTo>
                    <a:lnTo>
                      <a:pt x="2" y="15"/>
                    </a:lnTo>
                    <a:lnTo>
                      <a:pt x="12" y="23"/>
                    </a:lnTo>
                    <a:lnTo>
                      <a:pt x="25" y="23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000000"/>
              </a:solidFill>
              <a:ln w="3175" cmpd="sng">
                <a:solidFill>
                  <a:srgbClr val="66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574" name="Freeform 238"/>
              <p:cNvSpPr>
                <a:spLocks/>
              </p:cNvSpPr>
              <p:nvPr/>
            </p:nvSpPr>
            <p:spPr bwMode="auto">
              <a:xfrm>
                <a:off x="408" y="2241"/>
                <a:ext cx="26" cy="50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8" y="3"/>
                  </a:cxn>
                  <a:cxn ang="0">
                    <a:pos x="5" y="9"/>
                  </a:cxn>
                  <a:cxn ang="0">
                    <a:pos x="1" y="19"/>
                  </a:cxn>
                  <a:cxn ang="0">
                    <a:pos x="0" y="32"/>
                  </a:cxn>
                  <a:cxn ang="0">
                    <a:pos x="3" y="47"/>
                  </a:cxn>
                  <a:cxn ang="0">
                    <a:pos x="10" y="64"/>
                  </a:cxn>
                  <a:cxn ang="0">
                    <a:pos x="25" y="82"/>
                  </a:cxn>
                  <a:cxn ang="0">
                    <a:pos x="50" y="99"/>
                  </a:cxn>
                  <a:cxn ang="0">
                    <a:pos x="45" y="93"/>
                  </a:cxn>
                  <a:cxn ang="0">
                    <a:pos x="31" y="76"/>
                  </a:cxn>
                  <a:cxn ang="0">
                    <a:pos x="17" y="46"/>
                  </a:cxn>
                  <a:cxn ang="0">
                    <a:pos x="10" y="0"/>
                  </a:cxn>
                </a:cxnLst>
                <a:rect l="0" t="0" r="r" b="b"/>
                <a:pathLst>
                  <a:path w="50" h="99">
                    <a:moveTo>
                      <a:pt x="10" y="0"/>
                    </a:moveTo>
                    <a:lnTo>
                      <a:pt x="8" y="3"/>
                    </a:lnTo>
                    <a:lnTo>
                      <a:pt x="5" y="9"/>
                    </a:lnTo>
                    <a:lnTo>
                      <a:pt x="1" y="19"/>
                    </a:lnTo>
                    <a:lnTo>
                      <a:pt x="0" y="32"/>
                    </a:lnTo>
                    <a:lnTo>
                      <a:pt x="3" y="47"/>
                    </a:lnTo>
                    <a:lnTo>
                      <a:pt x="10" y="64"/>
                    </a:lnTo>
                    <a:lnTo>
                      <a:pt x="25" y="82"/>
                    </a:lnTo>
                    <a:lnTo>
                      <a:pt x="50" y="99"/>
                    </a:lnTo>
                    <a:lnTo>
                      <a:pt x="45" y="93"/>
                    </a:lnTo>
                    <a:lnTo>
                      <a:pt x="31" y="76"/>
                    </a:lnTo>
                    <a:lnTo>
                      <a:pt x="17" y="46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000000"/>
              </a:solidFill>
              <a:ln w="3175" cmpd="sng">
                <a:solidFill>
                  <a:srgbClr val="66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575" name="Freeform 239"/>
              <p:cNvSpPr>
                <a:spLocks/>
              </p:cNvSpPr>
              <p:nvPr/>
            </p:nvSpPr>
            <p:spPr bwMode="auto">
              <a:xfrm>
                <a:off x="499" y="2287"/>
                <a:ext cx="11" cy="6"/>
              </a:xfrm>
              <a:custGeom>
                <a:avLst/>
                <a:gdLst/>
                <a:ahLst/>
                <a:cxnLst>
                  <a:cxn ang="0">
                    <a:pos x="24" y="12"/>
                  </a:cxn>
                  <a:cxn ang="0">
                    <a:pos x="21" y="9"/>
                  </a:cxn>
                  <a:cxn ang="0">
                    <a:pos x="14" y="3"/>
                  </a:cxn>
                  <a:cxn ang="0">
                    <a:pos x="6" y="0"/>
                  </a:cxn>
                  <a:cxn ang="0">
                    <a:pos x="0" y="4"/>
                  </a:cxn>
                  <a:cxn ang="0">
                    <a:pos x="0" y="6"/>
                  </a:cxn>
                  <a:cxn ang="0">
                    <a:pos x="2" y="9"/>
                  </a:cxn>
                  <a:cxn ang="0">
                    <a:pos x="8" y="12"/>
                  </a:cxn>
                  <a:cxn ang="0">
                    <a:pos x="24" y="12"/>
                  </a:cxn>
                </a:cxnLst>
                <a:rect l="0" t="0" r="r" b="b"/>
                <a:pathLst>
                  <a:path w="24" h="12">
                    <a:moveTo>
                      <a:pt x="24" y="12"/>
                    </a:moveTo>
                    <a:lnTo>
                      <a:pt x="21" y="9"/>
                    </a:lnTo>
                    <a:lnTo>
                      <a:pt x="14" y="3"/>
                    </a:lnTo>
                    <a:lnTo>
                      <a:pt x="6" y="0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2" y="9"/>
                    </a:lnTo>
                    <a:lnTo>
                      <a:pt x="8" y="12"/>
                    </a:lnTo>
                    <a:lnTo>
                      <a:pt x="24" y="12"/>
                    </a:lnTo>
                    <a:close/>
                  </a:path>
                </a:pathLst>
              </a:custGeom>
              <a:solidFill>
                <a:srgbClr val="000000"/>
              </a:solidFill>
              <a:ln w="3175" cmpd="sng">
                <a:solidFill>
                  <a:srgbClr val="66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576" name="Freeform 240"/>
              <p:cNvSpPr>
                <a:spLocks/>
              </p:cNvSpPr>
              <p:nvPr/>
            </p:nvSpPr>
            <p:spPr bwMode="auto">
              <a:xfrm>
                <a:off x="514" y="2285"/>
                <a:ext cx="21" cy="12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1" y="17"/>
                  </a:cxn>
                  <a:cxn ang="0">
                    <a:pos x="7" y="18"/>
                  </a:cxn>
                  <a:cxn ang="0">
                    <a:pos x="12" y="21"/>
                  </a:cxn>
                  <a:cxn ang="0">
                    <a:pos x="21" y="23"/>
                  </a:cxn>
                  <a:cxn ang="0">
                    <a:pos x="28" y="23"/>
                  </a:cxn>
                  <a:cxn ang="0">
                    <a:pos x="35" y="20"/>
                  </a:cxn>
                  <a:cxn ang="0">
                    <a:pos x="39" y="12"/>
                  </a:cxn>
                  <a:cxn ang="0">
                    <a:pos x="42" y="0"/>
                  </a:cxn>
                  <a:cxn ang="0">
                    <a:pos x="40" y="0"/>
                  </a:cxn>
                  <a:cxn ang="0">
                    <a:pos x="39" y="3"/>
                  </a:cxn>
                  <a:cxn ang="0">
                    <a:pos x="35" y="4"/>
                  </a:cxn>
                  <a:cxn ang="0">
                    <a:pos x="31" y="7"/>
                  </a:cxn>
                  <a:cxn ang="0">
                    <a:pos x="24" y="10"/>
                  </a:cxn>
                  <a:cxn ang="0">
                    <a:pos x="17" y="13"/>
                  </a:cxn>
                  <a:cxn ang="0">
                    <a:pos x="8" y="15"/>
                  </a:cxn>
                  <a:cxn ang="0">
                    <a:pos x="0" y="15"/>
                  </a:cxn>
                </a:cxnLst>
                <a:rect l="0" t="0" r="r" b="b"/>
                <a:pathLst>
                  <a:path w="42" h="23">
                    <a:moveTo>
                      <a:pt x="0" y="15"/>
                    </a:moveTo>
                    <a:lnTo>
                      <a:pt x="1" y="17"/>
                    </a:lnTo>
                    <a:lnTo>
                      <a:pt x="7" y="18"/>
                    </a:lnTo>
                    <a:lnTo>
                      <a:pt x="12" y="21"/>
                    </a:lnTo>
                    <a:lnTo>
                      <a:pt x="21" y="23"/>
                    </a:lnTo>
                    <a:lnTo>
                      <a:pt x="28" y="23"/>
                    </a:lnTo>
                    <a:lnTo>
                      <a:pt x="35" y="20"/>
                    </a:lnTo>
                    <a:lnTo>
                      <a:pt x="39" y="12"/>
                    </a:lnTo>
                    <a:lnTo>
                      <a:pt x="42" y="0"/>
                    </a:lnTo>
                    <a:lnTo>
                      <a:pt x="40" y="0"/>
                    </a:lnTo>
                    <a:lnTo>
                      <a:pt x="39" y="3"/>
                    </a:lnTo>
                    <a:lnTo>
                      <a:pt x="35" y="4"/>
                    </a:lnTo>
                    <a:lnTo>
                      <a:pt x="31" y="7"/>
                    </a:lnTo>
                    <a:lnTo>
                      <a:pt x="24" y="10"/>
                    </a:lnTo>
                    <a:lnTo>
                      <a:pt x="17" y="13"/>
                    </a:lnTo>
                    <a:lnTo>
                      <a:pt x="8" y="15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000000"/>
              </a:solidFill>
              <a:ln w="3175" cmpd="sng">
                <a:solidFill>
                  <a:srgbClr val="66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577" name="Freeform 241"/>
              <p:cNvSpPr>
                <a:spLocks/>
              </p:cNvSpPr>
              <p:nvPr/>
            </p:nvSpPr>
            <p:spPr bwMode="auto">
              <a:xfrm>
                <a:off x="538" y="2242"/>
                <a:ext cx="31" cy="105"/>
              </a:xfrm>
              <a:custGeom>
                <a:avLst/>
                <a:gdLst/>
                <a:ahLst/>
                <a:cxnLst>
                  <a:cxn ang="0">
                    <a:pos x="51" y="0"/>
                  </a:cxn>
                  <a:cxn ang="0">
                    <a:pos x="53" y="3"/>
                  </a:cxn>
                  <a:cxn ang="0">
                    <a:pos x="56" y="12"/>
                  </a:cxn>
                  <a:cxn ang="0">
                    <a:pos x="58" y="25"/>
                  </a:cxn>
                  <a:cxn ang="0">
                    <a:pos x="61" y="43"/>
                  </a:cxn>
                  <a:cxn ang="0">
                    <a:pos x="60" y="63"/>
                  </a:cxn>
                  <a:cxn ang="0">
                    <a:pos x="56" y="88"/>
                  </a:cxn>
                  <a:cxn ang="0">
                    <a:pos x="46" y="112"/>
                  </a:cxn>
                  <a:cxn ang="0">
                    <a:pos x="28" y="138"/>
                  </a:cxn>
                  <a:cxn ang="0">
                    <a:pos x="24" y="144"/>
                  </a:cxn>
                  <a:cxn ang="0">
                    <a:pos x="17" y="158"/>
                  </a:cxn>
                  <a:cxn ang="0">
                    <a:pos x="8" y="181"/>
                  </a:cxn>
                  <a:cxn ang="0">
                    <a:pos x="4" y="211"/>
                  </a:cxn>
                  <a:cxn ang="0">
                    <a:pos x="3" y="204"/>
                  </a:cxn>
                  <a:cxn ang="0">
                    <a:pos x="0" y="186"/>
                  </a:cxn>
                  <a:cxn ang="0">
                    <a:pos x="5" y="160"/>
                  </a:cxn>
                  <a:cxn ang="0">
                    <a:pos x="25" y="128"/>
                  </a:cxn>
                  <a:cxn ang="0">
                    <a:pos x="31" y="117"/>
                  </a:cxn>
                  <a:cxn ang="0">
                    <a:pos x="43" y="89"/>
                  </a:cxn>
                  <a:cxn ang="0">
                    <a:pos x="51" y="49"/>
                  </a:cxn>
                  <a:cxn ang="0">
                    <a:pos x="51" y="0"/>
                  </a:cxn>
                </a:cxnLst>
                <a:rect l="0" t="0" r="r" b="b"/>
                <a:pathLst>
                  <a:path w="61" h="211">
                    <a:moveTo>
                      <a:pt x="51" y="0"/>
                    </a:moveTo>
                    <a:lnTo>
                      <a:pt x="53" y="3"/>
                    </a:lnTo>
                    <a:lnTo>
                      <a:pt x="56" y="12"/>
                    </a:lnTo>
                    <a:lnTo>
                      <a:pt x="58" y="25"/>
                    </a:lnTo>
                    <a:lnTo>
                      <a:pt x="61" y="43"/>
                    </a:lnTo>
                    <a:lnTo>
                      <a:pt x="60" y="63"/>
                    </a:lnTo>
                    <a:lnTo>
                      <a:pt x="56" y="88"/>
                    </a:lnTo>
                    <a:lnTo>
                      <a:pt x="46" y="112"/>
                    </a:lnTo>
                    <a:lnTo>
                      <a:pt x="28" y="138"/>
                    </a:lnTo>
                    <a:lnTo>
                      <a:pt x="24" y="144"/>
                    </a:lnTo>
                    <a:lnTo>
                      <a:pt x="17" y="158"/>
                    </a:lnTo>
                    <a:lnTo>
                      <a:pt x="8" y="181"/>
                    </a:lnTo>
                    <a:lnTo>
                      <a:pt x="4" y="211"/>
                    </a:lnTo>
                    <a:lnTo>
                      <a:pt x="3" y="204"/>
                    </a:lnTo>
                    <a:lnTo>
                      <a:pt x="0" y="186"/>
                    </a:lnTo>
                    <a:lnTo>
                      <a:pt x="5" y="160"/>
                    </a:lnTo>
                    <a:lnTo>
                      <a:pt x="25" y="128"/>
                    </a:lnTo>
                    <a:lnTo>
                      <a:pt x="31" y="117"/>
                    </a:lnTo>
                    <a:lnTo>
                      <a:pt x="43" y="89"/>
                    </a:lnTo>
                    <a:lnTo>
                      <a:pt x="51" y="49"/>
                    </a:lnTo>
                    <a:lnTo>
                      <a:pt x="51" y="0"/>
                    </a:lnTo>
                    <a:close/>
                  </a:path>
                </a:pathLst>
              </a:custGeom>
              <a:solidFill>
                <a:srgbClr val="000000"/>
              </a:solidFill>
              <a:ln w="3175" cmpd="sng">
                <a:solidFill>
                  <a:srgbClr val="66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578" name="Freeform 242"/>
              <p:cNvSpPr>
                <a:spLocks/>
              </p:cNvSpPr>
              <p:nvPr/>
            </p:nvSpPr>
            <p:spPr bwMode="auto">
              <a:xfrm>
                <a:off x="466" y="2232"/>
                <a:ext cx="13" cy="14"/>
              </a:xfrm>
              <a:custGeom>
                <a:avLst/>
                <a:gdLst/>
                <a:ahLst/>
                <a:cxnLst>
                  <a:cxn ang="0">
                    <a:pos x="12" y="29"/>
                  </a:cxn>
                  <a:cxn ang="0">
                    <a:pos x="18" y="28"/>
                  </a:cxn>
                  <a:cxn ang="0">
                    <a:pos x="21" y="25"/>
                  </a:cxn>
                  <a:cxn ang="0">
                    <a:pos x="24" y="20"/>
                  </a:cxn>
                  <a:cxn ang="0">
                    <a:pos x="25" y="15"/>
                  </a:cxn>
                  <a:cxn ang="0">
                    <a:pos x="24" y="9"/>
                  </a:cxn>
                  <a:cxn ang="0">
                    <a:pos x="21" y="5"/>
                  </a:cxn>
                  <a:cxn ang="0">
                    <a:pos x="18" y="2"/>
                  </a:cxn>
                  <a:cxn ang="0">
                    <a:pos x="12" y="0"/>
                  </a:cxn>
                  <a:cxn ang="0">
                    <a:pos x="7" y="2"/>
                  </a:cxn>
                  <a:cxn ang="0">
                    <a:pos x="3" y="5"/>
                  </a:cxn>
                  <a:cxn ang="0">
                    <a:pos x="1" y="9"/>
                  </a:cxn>
                  <a:cxn ang="0">
                    <a:pos x="0" y="15"/>
                  </a:cxn>
                  <a:cxn ang="0">
                    <a:pos x="1" y="20"/>
                  </a:cxn>
                  <a:cxn ang="0">
                    <a:pos x="3" y="25"/>
                  </a:cxn>
                  <a:cxn ang="0">
                    <a:pos x="7" y="28"/>
                  </a:cxn>
                  <a:cxn ang="0">
                    <a:pos x="12" y="29"/>
                  </a:cxn>
                </a:cxnLst>
                <a:rect l="0" t="0" r="r" b="b"/>
                <a:pathLst>
                  <a:path w="25" h="29">
                    <a:moveTo>
                      <a:pt x="12" y="29"/>
                    </a:moveTo>
                    <a:lnTo>
                      <a:pt x="18" y="28"/>
                    </a:lnTo>
                    <a:lnTo>
                      <a:pt x="21" y="25"/>
                    </a:lnTo>
                    <a:lnTo>
                      <a:pt x="24" y="20"/>
                    </a:lnTo>
                    <a:lnTo>
                      <a:pt x="25" y="15"/>
                    </a:lnTo>
                    <a:lnTo>
                      <a:pt x="24" y="9"/>
                    </a:lnTo>
                    <a:lnTo>
                      <a:pt x="21" y="5"/>
                    </a:lnTo>
                    <a:lnTo>
                      <a:pt x="18" y="2"/>
                    </a:lnTo>
                    <a:lnTo>
                      <a:pt x="12" y="0"/>
                    </a:lnTo>
                    <a:lnTo>
                      <a:pt x="7" y="2"/>
                    </a:lnTo>
                    <a:lnTo>
                      <a:pt x="3" y="5"/>
                    </a:lnTo>
                    <a:lnTo>
                      <a:pt x="1" y="9"/>
                    </a:lnTo>
                    <a:lnTo>
                      <a:pt x="0" y="15"/>
                    </a:lnTo>
                    <a:lnTo>
                      <a:pt x="1" y="20"/>
                    </a:lnTo>
                    <a:lnTo>
                      <a:pt x="3" y="25"/>
                    </a:lnTo>
                    <a:lnTo>
                      <a:pt x="7" y="28"/>
                    </a:lnTo>
                    <a:lnTo>
                      <a:pt x="12" y="29"/>
                    </a:lnTo>
                    <a:close/>
                  </a:path>
                </a:pathLst>
              </a:custGeom>
              <a:solidFill>
                <a:srgbClr val="000000"/>
              </a:solidFill>
              <a:ln w="3175" cmpd="sng">
                <a:solidFill>
                  <a:srgbClr val="66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579" name="Freeform 243"/>
              <p:cNvSpPr>
                <a:spLocks/>
              </p:cNvSpPr>
              <p:nvPr/>
            </p:nvSpPr>
            <p:spPr bwMode="auto">
              <a:xfrm>
                <a:off x="540" y="2228"/>
                <a:ext cx="14" cy="15"/>
              </a:xfrm>
              <a:custGeom>
                <a:avLst/>
                <a:gdLst/>
                <a:ahLst/>
                <a:cxnLst>
                  <a:cxn ang="0">
                    <a:pos x="14" y="29"/>
                  </a:cxn>
                  <a:cxn ang="0">
                    <a:pos x="19" y="28"/>
                  </a:cxn>
                  <a:cxn ang="0">
                    <a:pos x="23" y="25"/>
                  </a:cxn>
                  <a:cxn ang="0">
                    <a:pos x="26" y="21"/>
                  </a:cxn>
                  <a:cxn ang="0">
                    <a:pos x="28" y="15"/>
                  </a:cxn>
                  <a:cxn ang="0">
                    <a:pos x="26" y="9"/>
                  </a:cxn>
                  <a:cxn ang="0">
                    <a:pos x="23" y="5"/>
                  </a:cxn>
                  <a:cxn ang="0">
                    <a:pos x="19" y="1"/>
                  </a:cxn>
                  <a:cxn ang="0">
                    <a:pos x="14" y="0"/>
                  </a:cxn>
                  <a:cxn ang="0">
                    <a:pos x="8" y="1"/>
                  </a:cxn>
                  <a:cxn ang="0">
                    <a:pos x="4" y="5"/>
                  </a:cxn>
                  <a:cxn ang="0">
                    <a:pos x="1" y="9"/>
                  </a:cxn>
                  <a:cxn ang="0">
                    <a:pos x="0" y="15"/>
                  </a:cxn>
                  <a:cxn ang="0">
                    <a:pos x="1" y="21"/>
                  </a:cxn>
                  <a:cxn ang="0">
                    <a:pos x="4" y="25"/>
                  </a:cxn>
                  <a:cxn ang="0">
                    <a:pos x="8" y="28"/>
                  </a:cxn>
                  <a:cxn ang="0">
                    <a:pos x="14" y="29"/>
                  </a:cxn>
                </a:cxnLst>
                <a:rect l="0" t="0" r="r" b="b"/>
                <a:pathLst>
                  <a:path w="28" h="29">
                    <a:moveTo>
                      <a:pt x="14" y="29"/>
                    </a:moveTo>
                    <a:lnTo>
                      <a:pt x="19" y="28"/>
                    </a:lnTo>
                    <a:lnTo>
                      <a:pt x="23" y="25"/>
                    </a:lnTo>
                    <a:lnTo>
                      <a:pt x="26" y="21"/>
                    </a:lnTo>
                    <a:lnTo>
                      <a:pt x="28" y="15"/>
                    </a:lnTo>
                    <a:lnTo>
                      <a:pt x="26" y="9"/>
                    </a:lnTo>
                    <a:lnTo>
                      <a:pt x="23" y="5"/>
                    </a:lnTo>
                    <a:lnTo>
                      <a:pt x="19" y="1"/>
                    </a:lnTo>
                    <a:lnTo>
                      <a:pt x="14" y="0"/>
                    </a:lnTo>
                    <a:lnTo>
                      <a:pt x="8" y="1"/>
                    </a:lnTo>
                    <a:lnTo>
                      <a:pt x="4" y="5"/>
                    </a:lnTo>
                    <a:lnTo>
                      <a:pt x="1" y="9"/>
                    </a:lnTo>
                    <a:lnTo>
                      <a:pt x="0" y="15"/>
                    </a:lnTo>
                    <a:lnTo>
                      <a:pt x="1" y="21"/>
                    </a:lnTo>
                    <a:lnTo>
                      <a:pt x="4" y="25"/>
                    </a:lnTo>
                    <a:lnTo>
                      <a:pt x="8" y="28"/>
                    </a:lnTo>
                    <a:lnTo>
                      <a:pt x="14" y="29"/>
                    </a:lnTo>
                    <a:close/>
                  </a:path>
                </a:pathLst>
              </a:custGeom>
              <a:solidFill>
                <a:srgbClr val="000000"/>
              </a:solidFill>
              <a:ln w="3175" cmpd="sng">
                <a:solidFill>
                  <a:srgbClr val="66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580" name="Freeform 244"/>
              <p:cNvSpPr>
                <a:spLocks/>
              </p:cNvSpPr>
              <p:nvPr/>
            </p:nvSpPr>
            <p:spPr bwMode="auto">
              <a:xfrm>
                <a:off x="437" y="2192"/>
                <a:ext cx="49" cy="22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" y="40"/>
                  </a:cxn>
                  <a:cxn ang="0">
                    <a:pos x="6" y="30"/>
                  </a:cxn>
                  <a:cxn ang="0">
                    <a:pos x="14" y="20"/>
                  </a:cxn>
                  <a:cxn ang="0">
                    <a:pos x="25" y="9"/>
                  </a:cxn>
                  <a:cxn ang="0">
                    <a:pos x="39" y="1"/>
                  </a:cxn>
                  <a:cxn ang="0">
                    <a:pos x="56" y="0"/>
                  </a:cxn>
                  <a:cxn ang="0">
                    <a:pos x="76" y="4"/>
                  </a:cxn>
                  <a:cxn ang="0">
                    <a:pos x="98" y="21"/>
                  </a:cxn>
                  <a:cxn ang="0">
                    <a:pos x="95" y="20"/>
                  </a:cxn>
                  <a:cxn ang="0">
                    <a:pos x="88" y="18"/>
                  </a:cxn>
                  <a:cxn ang="0">
                    <a:pos x="77" y="17"/>
                  </a:cxn>
                  <a:cxn ang="0">
                    <a:pos x="63" y="15"/>
                  </a:cxn>
                  <a:cxn ang="0">
                    <a:pos x="48" y="17"/>
                  </a:cxn>
                  <a:cxn ang="0">
                    <a:pos x="31" y="21"/>
                  </a:cxn>
                  <a:cxn ang="0">
                    <a:pos x="15" y="29"/>
                  </a:cxn>
                  <a:cxn ang="0">
                    <a:pos x="0" y="43"/>
                  </a:cxn>
                </a:cxnLst>
                <a:rect l="0" t="0" r="r" b="b"/>
                <a:pathLst>
                  <a:path w="98" h="43">
                    <a:moveTo>
                      <a:pt x="0" y="43"/>
                    </a:moveTo>
                    <a:lnTo>
                      <a:pt x="2" y="40"/>
                    </a:lnTo>
                    <a:lnTo>
                      <a:pt x="6" y="30"/>
                    </a:lnTo>
                    <a:lnTo>
                      <a:pt x="14" y="20"/>
                    </a:lnTo>
                    <a:lnTo>
                      <a:pt x="25" y="9"/>
                    </a:lnTo>
                    <a:lnTo>
                      <a:pt x="39" y="1"/>
                    </a:lnTo>
                    <a:lnTo>
                      <a:pt x="56" y="0"/>
                    </a:lnTo>
                    <a:lnTo>
                      <a:pt x="76" y="4"/>
                    </a:lnTo>
                    <a:lnTo>
                      <a:pt x="98" y="21"/>
                    </a:lnTo>
                    <a:lnTo>
                      <a:pt x="95" y="20"/>
                    </a:lnTo>
                    <a:lnTo>
                      <a:pt x="88" y="18"/>
                    </a:lnTo>
                    <a:lnTo>
                      <a:pt x="77" y="17"/>
                    </a:lnTo>
                    <a:lnTo>
                      <a:pt x="63" y="15"/>
                    </a:lnTo>
                    <a:lnTo>
                      <a:pt x="48" y="17"/>
                    </a:lnTo>
                    <a:lnTo>
                      <a:pt x="31" y="21"/>
                    </a:lnTo>
                    <a:lnTo>
                      <a:pt x="15" y="29"/>
                    </a:lnTo>
                    <a:lnTo>
                      <a:pt x="0" y="43"/>
                    </a:lnTo>
                    <a:close/>
                  </a:path>
                </a:pathLst>
              </a:custGeom>
              <a:solidFill>
                <a:srgbClr val="000000"/>
              </a:solidFill>
              <a:ln w="3175" cmpd="sng">
                <a:solidFill>
                  <a:srgbClr val="66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581" name="Freeform 245"/>
              <p:cNvSpPr>
                <a:spLocks/>
              </p:cNvSpPr>
              <p:nvPr/>
            </p:nvSpPr>
            <p:spPr bwMode="auto">
              <a:xfrm>
                <a:off x="536" y="2191"/>
                <a:ext cx="31" cy="32"/>
              </a:xfrm>
              <a:custGeom>
                <a:avLst/>
                <a:gdLst/>
                <a:ahLst/>
                <a:cxnLst>
                  <a:cxn ang="0">
                    <a:pos x="0" y="20"/>
                  </a:cxn>
                  <a:cxn ang="0">
                    <a:pos x="4" y="17"/>
                  </a:cxn>
                  <a:cxn ang="0">
                    <a:pos x="14" y="10"/>
                  </a:cxn>
                  <a:cxn ang="0">
                    <a:pos x="28" y="4"/>
                  </a:cxn>
                  <a:cxn ang="0">
                    <a:pos x="42" y="0"/>
                  </a:cxn>
                  <a:cxn ang="0">
                    <a:pos x="55" y="1"/>
                  </a:cxn>
                  <a:cxn ang="0">
                    <a:pos x="62" y="10"/>
                  </a:cxn>
                  <a:cxn ang="0">
                    <a:pos x="63" y="30"/>
                  </a:cxn>
                  <a:cxn ang="0">
                    <a:pos x="53" y="64"/>
                  </a:cxn>
                  <a:cxn ang="0">
                    <a:pos x="53" y="61"/>
                  </a:cxn>
                  <a:cxn ang="0">
                    <a:pos x="55" y="53"/>
                  </a:cxn>
                  <a:cxn ang="0">
                    <a:pos x="55" y="43"/>
                  </a:cxn>
                  <a:cxn ang="0">
                    <a:pos x="52" y="32"/>
                  </a:cxn>
                  <a:cxn ang="0">
                    <a:pos x="46" y="21"/>
                  </a:cxn>
                  <a:cxn ang="0">
                    <a:pos x="37" y="15"/>
                  </a:cxn>
                  <a:cxn ang="0">
                    <a:pos x="21" y="13"/>
                  </a:cxn>
                  <a:cxn ang="0">
                    <a:pos x="0" y="20"/>
                  </a:cxn>
                </a:cxnLst>
                <a:rect l="0" t="0" r="r" b="b"/>
                <a:pathLst>
                  <a:path w="63" h="64">
                    <a:moveTo>
                      <a:pt x="0" y="20"/>
                    </a:moveTo>
                    <a:lnTo>
                      <a:pt x="4" y="17"/>
                    </a:lnTo>
                    <a:lnTo>
                      <a:pt x="14" y="10"/>
                    </a:lnTo>
                    <a:lnTo>
                      <a:pt x="28" y="4"/>
                    </a:lnTo>
                    <a:lnTo>
                      <a:pt x="42" y="0"/>
                    </a:lnTo>
                    <a:lnTo>
                      <a:pt x="55" y="1"/>
                    </a:lnTo>
                    <a:lnTo>
                      <a:pt x="62" y="10"/>
                    </a:lnTo>
                    <a:lnTo>
                      <a:pt x="63" y="30"/>
                    </a:lnTo>
                    <a:lnTo>
                      <a:pt x="53" y="64"/>
                    </a:lnTo>
                    <a:lnTo>
                      <a:pt x="53" y="61"/>
                    </a:lnTo>
                    <a:lnTo>
                      <a:pt x="55" y="53"/>
                    </a:lnTo>
                    <a:lnTo>
                      <a:pt x="55" y="43"/>
                    </a:lnTo>
                    <a:lnTo>
                      <a:pt x="52" y="32"/>
                    </a:lnTo>
                    <a:lnTo>
                      <a:pt x="46" y="21"/>
                    </a:lnTo>
                    <a:lnTo>
                      <a:pt x="37" y="15"/>
                    </a:lnTo>
                    <a:lnTo>
                      <a:pt x="21" y="13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rgbClr val="000000"/>
              </a:solidFill>
              <a:ln w="3175" cmpd="sng">
                <a:solidFill>
                  <a:srgbClr val="66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582" name="Freeform 246"/>
              <p:cNvSpPr>
                <a:spLocks/>
              </p:cNvSpPr>
              <p:nvPr/>
            </p:nvSpPr>
            <p:spPr bwMode="auto">
              <a:xfrm>
                <a:off x="527" y="2243"/>
                <a:ext cx="64" cy="34"/>
              </a:xfrm>
              <a:custGeom>
                <a:avLst/>
                <a:gdLst/>
                <a:ahLst/>
                <a:cxnLst>
                  <a:cxn ang="0">
                    <a:pos x="0" y="11"/>
                  </a:cxn>
                  <a:cxn ang="0">
                    <a:pos x="3" y="17"/>
                  </a:cxn>
                  <a:cxn ang="0">
                    <a:pos x="10" y="29"/>
                  </a:cxn>
                  <a:cxn ang="0">
                    <a:pos x="20" y="46"/>
                  </a:cxn>
                  <a:cxn ang="0">
                    <a:pos x="35" y="60"/>
                  </a:cxn>
                  <a:cxn ang="0">
                    <a:pos x="55" y="68"/>
                  </a:cxn>
                  <a:cxn ang="0">
                    <a:pos x="75" y="63"/>
                  </a:cxn>
                  <a:cxn ang="0">
                    <a:pos x="102" y="43"/>
                  </a:cxn>
                  <a:cxn ang="0">
                    <a:pos x="130" y="0"/>
                  </a:cxn>
                  <a:cxn ang="0">
                    <a:pos x="127" y="5"/>
                  </a:cxn>
                  <a:cxn ang="0">
                    <a:pos x="119" y="14"/>
                  </a:cxn>
                  <a:cxn ang="0">
                    <a:pos x="106" y="26"/>
                  </a:cxn>
                  <a:cxn ang="0">
                    <a:pos x="91" y="39"/>
                  </a:cxn>
                  <a:cxn ang="0">
                    <a:pos x="71" y="46"/>
                  </a:cxn>
                  <a:cxn ang="0">
                    <a:pos x="49" y="46"/>
                  </a:cxn>
                  <a:cxn ang="0">
                    <a:pos x="25" y="35"/>
                  </a:cxn>
                  <a:cxn ang="0">
                    <a:pos x="0" y="11"/>
                  </a:cxn>
                </a:cxnLst>
                <a:rect l="0" t="0" r="r" b="b"/>
                <a:pathLst>
                  <a:path w="130" h="68">
                    <a:moveTo>
                      <a:pt x="0" y="11"/>
                    </a:moveTo>
                    <a:lnTo>
                      <a:pt x="3" y="17"/>
                    </a:lnTo>
                    <a:lnTo>
                      <a:pt x="10" y="29"/>
                    </a:lnTo>
                    <a:lnTo>
                      <a:pt x="20" y="46"/>
                    </a:lnTo>
                    <a:lnTo>
                      <a:pt x="35" y="60"/>
                    </a:lnTo>
                    <a:lnTo>
                      <a:pt x="55" y="68"/>
                    </a:lnTo>
                    <a:lnTo>
                      <a:pt x="75" y="63"/>
                    </a:lnTo>
                    <a:lnTo>
                      <a:pt x="102" y="43"/>
                    </a:lnTo>
                    <a:lnTo>
                      <a:pt x="130" y="0"/>
                    </a:lnTo>
                    <a:lnTo>
                      <a:pt x="127" y="5"/>
                    </a:lnTo>
                    <a:lnTo>
                      <a:pt x="119" y="14"/>
                    </a:lnTo>
                    <a:lnTo>
                      <a:pt x="106" y="26"/>
                    </a:lnTo>
                    <a:lnTo>
                      <a:pt x="91" y="39"/>
                    </a:lnTo>
                    <a:lnTo>
                      <a:pt x="71" y="46"/>
                    </a:lnTo>
                    <a:lnTo>
                      <a:pt x="49" y="46"/>
                    </a:lnTo>
                    <a:lnTo>
                      <a:pt x="25" y="35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000000"/>
              </a:solidFill>
              <a:ln w="3175" cmpd="sng">
                <a:solidFill>
                  <a:srgbClr val="66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583" name="Freeform 247"/>
              <p:cNvSpPr>
                <a:spLocks/>
              </p:cNvSpPr>
              <p:nvPr/>
            </p:nvSpPr>
            <p:spPr bwMode="auto">
              <a:xfrm>
                <a:off x="502" y="2235"/>
                <a:ext cx="25" cy="13"/>
              </a:xfrm>
              <a:custGeom>
                <a:avLst/>
                <a:gdLst/>
                <a:ahLst/>
                <a:cxnLst>
                  <a:cxn ang="0">
                    <a:pos x="0" y="26"/>
                  </a:cxn>
                  <a:cxn ang="0">
                    <a:pos x="1" y="24"/>
                  </a:cxn>
                  <a:cxn ang="0">
                    <a:pos x="4" y="21"/>
                  </a:cxn>
                  <a:cxn ang="0">
                    <a:pos x="8" y="18"/>
                  </a:cxn>
                  <a:cxn ang="0">
                    <a:pos x="15" y="15"/>
                  </a:cxn>
                  <a:cxn ang="0">
                    <a:pos x="22" y="14"/>
                  </a:cxn>
                  <a:cxn ang="0">
                    <a:pos x="31" y="14"/>
                  </a:cxn>
                  <a:cxn ang="0">
                    <a:pos x="39" y="18"/>
                  </a:cxn>
                  <a:cxn ang="0">
                    <a:pos x="49" y="26"/>
                  </a:cxn>
                  <a:cxn ang="0">
                    <a:pos x="48" y="23"/>
                  </a:cxn>
                  <a:cxn ang="0">
                    <a:pos x="45" y="18"/>
                  </a:cxn>
                  <a:cxn ang="0">
                    <a:pos x="41" y="11"/>
                  </a:cxn>
                  <a:cxn ang="0">
                    <a:pos x="35" y="3"/>
                  </a:cxn>
                  <a:cxn ang="0">
                    <a:pos x="28" y="0"/>
                  </a:cxn>
                  <a:cxn ang="0">
                    <a:pos x="20" y="1"/>
                  </a:cxn>
                  <a:cxn ang="0">
                    <a:pos x="11" y="9"/>
                  </a:cxn>
                  <a:cxn ang="0">
                    <a:pos x="0" y="26"/>
                  </a:cxn>
                </a:cxnLst>
                <a:rect l="0" t="0" r="r" b="b"/>
                <a:pathLst>
                  <a:path w="49" h="26">
                    <a:moveTo>
                      <a:pt x="0" y="26"/>
                    </a:moveTo>
                    <a:lnTo>
                      <a:pt x="1" y="24"/>
                    </a:lnTo>
                    <a:lnTo>
                      <a:pt x="4" y="21"/>
                    </a:lnTo>
                    <a:lnTo>
                      <a:pt x="8" y="18"/>
                    </a:lnTo>
                    <a:lnTo>
                      <a:pt x="15" y="15"/>
                    </a:lnTo>
                    <a:lnTo>
                      <a:pt x="22" y="14"/>
                    </a:lnTo>
                    <a:lnTo>
                      <a:pt x="31" y="14"/>
                    </a:lnTo>
                    <a:lnTo>
                      <a:pt x="39" y="18"/>
                    </a:lnTo>
                    <a:lnTo>
                      <a:pt x="49" y="26"/>
                    </a:lnTo>
                    <a:lnTo>
                      <a:pt x="48" y="23"/>
                    </a:lnTo>
                    <a:lnTo>
                      <a:pt x="45" y="18"/>
                    </a:lnTo>
                    <a:lnTo>
                      <a:pt x="41" y="11"/>
                    </a:lnTo>
                    <a:lnTo>
                      <a:pt x="35" y="3"/>
                    </a:lnTo>
                    <a:lnTo>
                      <a:pt x="28" y="0"/>
                    </a:lnTo>
                    <a:lnTo>
                      <a:pt x="20" y="1"/>
                    </a:lnTo>
                    <a:lnTo>
                      <a:pt x="11" y="9"/>
                    </a:lnTo>
                    <a:lnTo>
                      <a:pt x="0" y="26"/>
                    </a:lnTo>
                    <a:close/>
                  </a:path>
                </a:pathLst>
              </a:custGeom>
              <a:solidFill>
                <a:srgbClr val="000000"/>
              </a:solidFill>
              <a:ln w="3175" cmpd="sng">
                <a:solidFill>
                  <a:srgbClr val="66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584" name="Freeform 248"/>
              <p:cNvSpPr>
                <a:spLocks/>
              </p:cNvSpPr>
              <p:nvPr/>
            </p:nvSpPr>
            <p:spPr bwMode="auto">
              <a:xfrm>
                <a:off x="523" y="2212"/>
                <a:ext cx="73" cy="26"/>
              </a:xfrm>
              <a:custGeom>
                <a:avLst/>
                <a:gdLst/>
                <a:ahLst/>
                <a:cxnLst>
                  <a:cxn ang="0">
                    <a:pos x="0" y="51"/>
                  </a:cxn>
                  <a:cxn ang="0">
                    <a:pos x="1" y="48"/>
                  </a:cxn>
                  <a:cxn ang="0">
                    <a:pos x="4" y="39"/>
                  </a:cxn>
                  <a:cxn ang="0">
                    <a:pos x="13" y="26"/>
                  </a:cxn>
                  <a:cxn ang="0">
                    <a:pos x="25" y="14"/>
                  </a:cxn>
                  <a:cxn ang="0">
                    <a:pos x="43" y="3"/>
                  </a:cxn>
                  <a:cxn ang="0">
                    <a:pos x="69" y="0"/>
                  </a:cxn>
                  <a:cxn ang="0">
                    <a:pos x="102" y="3"/>
                  </a:cxn>
                  <a:cxn ang="0">
                    <a:pos x="144" y="19"/>
                  </a:cxn>
                  <a:cxn ang="0">
                    <a:pos x="145" y="22"/>
                  </a:cxn>
                  <a:cxn ang="0">
                    <a:pos x="147" y="31"/>
                  </a:cxn>
                  <a:cxn ang="0">
                    <a:pos x="145" y="43"/>
                  </a:cxn>
                  <a:cxn ang="0">
                    <a:pos x="140" y="54"/>
                  </a:cxn>
                  <a:cxn ang="0">
                    <a:pos x="140" y="49"/>
                  </a:cxn>
                  <a:cxn ang="0">
                    <a:pos x="138" y="40"/>
                  </a:cxn>
                  <a:cxn ang="0">
                    <a:pos x="131" y="29"/>
                  </a:cxn>
                  <a:cxn ang="0">
                    <a:pos x="117" y="22"/>
                  </a:cxn>
                  <a:cxn ang="0">
                    <a:pos x="113" y="20"/>
                  </a:cxn>
                  <a:cxn ang="0">
                    <a:pos x="103" y="17"/>
                  </a:cxn>
                  <a:cxn ang="0">
                    <a:pos x="89" y="14"/>
                  </a:cxn>
                  <a:cxn ang="0">
                    <a:pos x="71" y="12"/>
                  </a:cxn>
                  <a:cxn ang="0">
                    <a:pos x="52" y="14"/>
                  </a:cxn>
                  <a:cxn ang="0">
                    <a:pos x="32" y="20"/>
                  </a:cxn>
                  <a:cxn ang="0">
                    <a:pos x="15" y="32"/>
                  </a:cxn>
                  <a:cxn ang="0">
                    <a:pos x="0" y="51"/>
                  </a:cxn>
                </a:cxnLst>
                <a:rect l="0" t="0" r="r" b="b"/>
                <a:pathLst>
                  <a:path w="147" h="54">
                    <a:moveTo>
                      <a:pt x="0" y="51"/>
                    </a:moveTo>
                    <a:lnTo>
                      <a:pt x="1" y="48"/>
                    </a:lnTo>
                    <a:lnTo>
                      <a:pt x="4" y="39"/>
                    </a:lnTo>
                    <a:lnTo>
                      <a:pt x="13" y="26"/>
                    </a:lnTo>
                    <a:lnTo>
                      <a:pt x="25" y="14"/>
                    </a:lnTo>
                    <a:lnTo>
                      <a:pt x="43" y="3"/>
                    </a:lnTo>
                    <a:lnTo>
                      <a:pt x="69" y="0"/>
                    </a:lnTo>
                    <a:lnTo>
                      <a:pt x="102" y="3"/>
                    </a:lnTo>
                    <a:lnTo>
                      <a:pt x="144" y="19"/>
                    </a:lnTo>
                    <a:lnTo>
                      <a:pt x="145" y="22"/>
                    </a:lnTo>
                    <a:lnTo>
                      <a:pt x="147" y="31"/>
                    </a:lnTo>
                    <a:lnTo>
                      <a:pt x="145" y="43"/>
                    </a:lnTo>
                    <a:lnTo>
                      <a:pt x="140" y="54"/>
                    </a:lnTo>
                    <a:lnTo>
                      <a:pt x="140" y="49"/>
                    </a:lnTo>
                    <a:lnTo>
                      <a:pt x="138" y="40"/>
                    </a:lnTo>
                    <a:lnTo>
                      <a:pt x="131" y="29"/>
                    </a:lnTo>
                    <a:lnTo>
                      <a:pt x="117" y="22"/>
                    </a:lnTo>
                    <a:lnTo>
                      <a:pt x="113" y="20"/>
                    </a:lnTo>
                    <a:lnTo>
                      <a:pt x="103" y="17"/>
                    </a:lnTo>
                    <a:lnTo>
                      <a:pt x="89" y="14"/>
                    </a:lnTo>
                    <a:lnTo>
                      <a:pt x="71" y="12"/>
                    </a:lnTo>
                    <a:lnTo>
                      <a:pt x="52" y="14"/>
                    </a:lnTo>
                    <a:lnTo>
                      <a:pt x="32" y="20"/>
                    </a:lnTo>
                    <a:lnTo>
                      <a:pt x="15" y="32"/>
                    </a:lnTo>
                    <a:lnTo>
                      <a:pt x="0" y="51"/>
                    </a:lnTo>
                    <a:close/>
                  </a:path>
                </a:pathLst>
              </a:custGeom>
              <a:solidFill>
                <a:srgbClr val="000000"/>
              </a:solidFill>
              <a:ln w="3175" cmpd="sng">
                <a:solidFill>
                  <a:srgbClr val="66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585" name="Freeform 249"/>
              <p:cNvSpPr>
                <a:spLocks/>
              </p:cNvSpPr>
              <p:nvPr/>
            </p:nvSpPr>
            <p:spPr bwMode="auto">
              <a:xfrm>
                <a:off x="435" y="2248"/>
                <a:ext cx="66" cy="34"/>
              </a:xfrm>
              <a:custGeom>
                <a:avLst/>
                <a:gdLst/>
                <a:ahLst/>
                <a:cxnLst>
                  <a:cxn ang="0">
                    <a:pos x="131" y="12"/>
                  </a:cxn>
                  <a:cxn ang="0">
                    <a:pos x="129" y="18"/>
                  </a:cxn>
                  <a:cxn ang="0">
                    <a:pos x="122" y="31"/>
                  </a:cxn>
                  <a:cxn ang="0">
                    <a:pos x="109" y="46"/>
                  </a:cxn>
                  <a:cxn ang="0">
                    <a:pos x="94" y="60"/>
                  </a:cxn>
                  <a:cxn ang="0">
                    <a:pos x="74" y="67"/>
                  </a:cxn>
                  <a:cxn ang="0">
                    <a:pos x="52" y="63"/>
                  </a:cxn>
                  <a:cxn ang="0">
                    <a:pos x="26" y="41"/>
                  </a:cxn>
                  <a:cxn ang="0">
                    <a:pos x="0" y="0"/>
                  </a:cxn>
                  <a:cxn ang="0">
                    <a:pos x="3" y="4"/>
                  </a:cxn>
                  <a:cxn ang="0">
                    <a:pos x="11" y="14"/>
                  </a:cxn>
                  <a:cxn ang="0">
                    <a:pos x="24" y="26"/>
                  </a:cxn>
                  <a:cxn ang="0">
                    <a:pos x="40" y="38"/>
                  </a:cxn>
                  <a:cxn ang="0">
                    <a:pos x="60" y="46"/>
                  </a:cxn>
                  <a:cxn ang="0">
                    <a:pos x="82" y="46"/>
                  </a:cxn>
                  <a:cxn ang="0">
                    <a:pos x="106" y="35"/>
                  </a:cxn>
                  <a:cxn ang="0">
                    <a:pos x="131" y="12"/>
                  </a:cxn>
                </a:cxnLst>
                <a:rect l="0" t="0" r="r" b="b"/>
                <a:pathLst>
                  <a:path w="131" h="67">
                    <a:moveTo>
                      <a:pt x="131" y="12"/>
                    </a:moveTo>
                    <a:lnTo>
                      <a:pt x="129" y="18"/>
                    </a:lnTo>
                    <a:lnTo>
                      <a:pt x="122" y="31"/>
                    </a:lnTo>
                    <a:lnTo>
                      <a:pt x="109" y="46"/>
                    </a:lnTo>
                    <a:lnTo>
                      <a:pt x="94" y="60"/>
                    </a:lnTo>
                    <a:lnTo>
                      <a:pt x="74" y="67"/>
                    </a:lnTo>
                    <a:lnTo>
                      <a:pt x="52" y="63"/>
                    </a:lnTo>
                    <a:lnTo>
                      <a:pt x="26" y="41"/>
                    </a:lnTo>
                    <a:lnTo>
                      <a:pt x="0" y="0"/>
                    </a:lnTo>
                    <a:lnTo>
                      <a:pt x="3" y="4"/>
                    </a:lnTo>
                    <a:lnTo>
                      <a:pt x="11" y="14"/>
                    </a:lnTo>
                    <a:lnTo>
                      <a:pt x="24" y="26"/>
                    </a:lnTo>
                    <a:lnTo>
                      <a:pt x="40" y="38"/>
                    </a:lnTo>
                    <a:lnTo>
                      <a:pt x="60" y="46"/>
                    </a:lnTo>
                    <a:lnTo>
                      <a:pt x="82" y="46"/>
                    </a:lnTo>
                    <a:lnTo>
                      <a:pt x="106" y="35"/>
                    </a:lnTo>
                    <a:lnTo>
                      <a:pt x="131" y="12"/>
                    </a:lnTo>
                    <a:close/>
                  </a:path>
                </a:pathLst>
              </a:custGeom>
              <a:solidFill>
                <a:srgbClr val="000000"/>
              </a:solidFill>
              <a:ln w="3175" cmpd="sng">
                <a:solidFill>
                  <a:srgbClr val="66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586" name="Freeform 250"/>
              <p:cNvSpPr>
                <a:spLocks/>
              </p:cNvSpPr>
              <p:nvPr/>
            </p:nvSpPr>
            <p:spPr bwMode="auto">
              <a:xfrm>
                <a:off x="431" y="2217"/>
                <a:ext cx="72" cy="27"/>
              </a:xfrm>
              <a:custGeom>
                <a:avLst/>
                <a:gdLst/>
                <a:ahLst/>
                <a:cxnLst>
                  <a:cxn ang="0">
                    <a:pos x="144" y="49"/>
                  </a:cxn>
                  <a:cxn ang="0">
                    <a:pos x="142" y="46"/>
                  </a:cxn>
                  <a:cxn ang="0">
                    <a:pos x="138" y="37"/>
                  </a:cxn>
                  <a:cxn ang="0">
                    <a:pos x="130" y="24"/>
                  </a:cxn>
                  <a:cxn ang="0">
                    <a:pos x="117" y="12"/>
                  </a:cxn>
                  <a:cxn ang="0">
                    <a:pos x="99" y="3"/>
                  </a:cxn>
                  <a:cxn ang="0">
                    <a:pos x="74" y="0"/>
                  </a:cxn>
                  <a:cxn ang="0">
                    <a:pos x="42" y="4"/>
                  </a:cxn>
                  <a:cxn ang="0">
                    <a:pos x="3" y="20"/>
                  </a:cxn>
                  <a:cxn ang="0">
                    <a:pos x="1" y="23"/>
                  </a:cxn>
                  <a:cxn ang="0">
                    <a:pos x="0" y="32"/>
                  </a:cxn>
                  <a:cxn ang="0">
                    <a:pos x="0" y="43"/>
                  </a:cxn>
                  <a:cxn ang="0">
                    <a:pos x="4" y="54"/>
                  </a:cxn>
                  <a:cxn ang="0">
                    <a:pos x="4" y="49"/>
                  </a:cxn>
                  <a:cxn ang="0">
                    <a:pos x="7" y="40"/>
                  </a:cxn>
                  <a:cxn ang="0">
                    <a:pos x="13" y="29"/>
                  </a:cxn>
                  <a:cxn ang="0">
                    <a:pos x="26" y="23"/>
                  </a:cxn>
                  <a:cxn ang="0">
                    <a:pos x="31" y="21"/>
                  </a:cxn>
                  <a:cxn ang="0">
                    <a:pos x="40" y="18"/>
                  </a:cxn>
                  <a:cxn ang="0">
                    <a:pos x="54" y="15"/>
                  </a:cxn>
                  <a:cxn ang="0">
                    <a:pos x="73" y="14"/>
                  </a:cxn>
                  <a:cxn ang="0">
                    <a:pos x="92" y="14"/>
                  </a:cxn>
                  <a:cxn ang="0">
                    <a:pos x="112" y="20"/>
                  </a:cxn>
                  <a:cxn ang="0">
                    <a:pos x="130" y="31"/>
                  </a:cxn>
                  <a:cxn ang="0">
                    <a:pos x="144" y="49"/>
                  </a:cxn>
                </a:cxnLst>
                <a:rect l="0" t="0" r="r" b="b"/>
                <a:pathLst>
                  <a:path w="144" h="54">
                    <a:moveTo>
                      <a:pt x="144" y="49"/>
                    </a:moveTo>
                    <a:lnTo>
                      <a:pt x="142" y="46"/>
                    </a:lnTo>
                    <a:lnTo>
                      <a:pt x="138" y="37"/>
                    </a:lnTo>
                    <a:lnTo>
                      <a:pt x="130" y="24"/>
                    </a:lnTo>
                    <a:lnTo>
                      <a:pt x="117" y="12"/>
                    </a:lnTo>
                    <a:lnTo>
                      <a:pt x="99" y="3"/>
                    </a:lnTo>
                    <a:lnTo>
                      <a:pt x="74" y="0"/>
                    </a:lnTo>
                    <a:lnTo>
                      <a:pt x="42" y="4"/>
                    </a:lnTo>
                    <a:lnTo>
                      <a:pt x="3" y="20"/>
                    </a:lnTo>
                    <a:lnTo>
                      <a:pt x="1" y="23"/>
                    </a:lnTo>
                    <a:lnTo>
                      <a:pt x="0" y="32"/>
                    </a:lnTo>
                    <a:lnTo>
                      <a:pt x="0" y="43"/>
                    </a:lnTo>
                    <a:lnTo>
                      <a:pt x="4" y="54"/>
                    </a:lnTo>
                    <a:lnTo>
                      <a:pt x="4" y="49"/>
                    </a:lnTo>
                    <a:lnTo>
                      <a:pt x="7" y="40"/>
                    </a:lnTo>
                    <a:lnTo>
                      <a:pt x="13" y="29"/>
                    </a:lnTo>
                    <a:lnTo>
                      <a:pt x="26" y="23"/>
                    </a:lnTo>
                    <a:lnTo>
                      <a:pt x="31" y="21"/>
                    </a:lnTo>
                    <a:lnTo>
                      <a:pt x="40" y="18"/>
                    </a:lnTo>
                    <a:lnTo>
                      <a:pt x="54" y="15"/>
                    </a:lnTo>
                    <a:lnTo>
                      <a:pt x="73" y="14"/>
                    </a:lnTo>
                    <a:lnTo>
                      <a:pt x="92" y="14"/>
                    </a:lnTo>
                    <a:lnTo>
                      <a:pt x="112" y="20"/>
                    </a:lnTo>
                    <a:lnTo>
                      <a:pt x="130" y="31"/>
                    </a:lnTo>
                    <a:lnTo>
                      <a:pt x="144" y="49"/>
                    </a:lnTo>
                    <a:close/>
                  </a:path>
                </a:pathLst>
              </a:custGeom>
              <a:solidFill>
                <a:srgbClr val="000000"/>
              </a:solidFill>
              <a:ln w="3175" cmpd="sng">
                <a:solidFill>
                  <a:srgbClr val="66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587" name="Freeform 251"/>
              <p:cNvSpPr>
                <a:spLocks/>
              </p:cNvSpPr>
              <p:nvPr/>
            </p:nvSpPr>
            <p:spPr bwMode="auto">
              <a:xfrm>
                <a:off x="391" y="2315"/>
                <a:ext cx="80" cy="139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10" y="7"/>
                  </a:cxn>
                  <a:cxn ang="0">
                    <a:pos x="4" y="30"/>
                  </a:cxn>
                  <a:cxn ang="0">
                    <a:pos x="0" y="64"/>
                  </a:cxn>
                  <a:cxn ang="0">
                    <a:pos x="3" y="104"/>
                  </a:cxn>
                  <a:cxn ang="0">
                    <a:pos x="15" y="150"/>
                  </a:cxn>
                  <a:cxn ang="0">
                    <a:pos x="43" y="196"/>
                  </a:cxn>
                  <a:cxn ang="0">
                    <a:pos x="89" y="239"/>
                  </a:cxn>
                  <a:cxn ang="0">
                    <a:pos x="159" y="278"/>
                  </a:cxn>
                  <a:cxn ang="0">
                    <a:pos x="151" y="273"/>
                  </a:cxn>
                  <a:cxn ang="0">
                    <a:pos x="130" y="261"/>
                  </a:cxn>
                  <a:cxn ang="0">
                    <a:pos x="102" y="239"/>
                  </a:cxn>
                  <a:cxn ang="0">
                    <a:pos x="70" y="210"/>
                  </a:cxn>
                  <a:cxn ang="0">
                    <a:pos x="40" y="172"/>
                  </a:cxn>
                  <a:cxn ang="0">
                    <a:pos x="18" y="124"/>
                  </a:cxn>
                  <a:cxn ang="0">
                    <a:pos x="7" y="66"/>
                  </a:cxn>
                  <a:cxn ang="0">
                    <a:pos x="12" y="0"/>
                  </a:cxn>
                </a:cxnLst>
                <a:rect l="0" t="0" r="r" b="b"/>
                <a:pathLst>
                  <a:path w="159" h="278">
                    <a:moveTo>
                      <a:pt x="12" y="0"/>
                    </a:moveTo>
                    <a:lnTo>
                      <a:pt x="10" y="7"/>
                    </a:lnTo>
                    <a:lnTo>
                      <a:pt x="4" y="30"/>
                    </a:lnTo>
                    <a:lnTo>
                      <a:pt x="0" y="64"/>
                    </a:lnTo>
                    <a:lnTo>
                      <a:pt x="3" y="104"/>
                    </a:lnTo>
                    <a:lnTo>
                      <a:pt x="15" y="150"/>
                    </a:lnTo>
                    <a:lnTo>
                      <a:pt x="43" y="196"/>
                    </a:lnTo>
                    <a:lnTo>
                      <a:pt x="89" y="239"/>
                    </a:lnTo>
                    <a:lnTo>
                      <a:pt x="159" y="278"/>
                    </a:lnTo>
                    <a:lnTo>
                      <a:pt x="151" y="273"/>
                    </a:lnTo>
                    <a:lnTo>
                      <a:pt x="130" y="261"/>
                    </a:lnTo>
                    <a:lnTo>
                      <a:pt x="102" y="239"/>
                    </a:lnTo>
                    <a:lnTo>
                      <a:pt x="70" y="210"/>
                    </a:lnTo>
                    <a:lnTo>
                      <a:pt x="40" y="172"/>
                    </a:lnTo>
                    <a:lnTo>
                      <a:pt x="18" y="124"/>
                    </a:lnTo>
                    <a:lnTo>
                      <a:pt x="7" y="66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00"/>
              </a:solidFill>
              <a:ln w="3175" cmpd="sng">
                <a:solidFill>
                  <a:srgbClr val="66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588" name="Freeform 252"/>
              <p:cNvSpPr>
                <a:spLocks/>
              </p:cNvSpPr>
              <p:nvPr/>
            </p:nvSpPr>
            <p:spPr bwMode="auto">
              <a:xfrm>
                <a:off x="434" y="2383"/>
                <a:ext cx="106" cy="61"/>
              </a:xfrm>
              <a:custGeom>
                <a:avLst/>
                <a:gdLst/>
                <a:ahLst/>
                <a:cxnLst>
                  <a:cxn ang="0">
                    <a:pos x="0" y="60"/>
                  </a:cxn>
                  <a:cxn ang="0">
                    <a:pos x="8" y="64"/>
                  </a:cxn>
                  <a:cxn ang="0">
                    <a:pos x="30" y="77"/>
                  </a:cxn>
                  <a:cxn ang="0">
                    <a:pos x="62" y="90"/>
                  </a:cxn>
                  <a:cxn ang="0">
                    <a:pos x="99" y="100"/>
                  </a:cxn>
                  <a:cxn ang="0">
                    <a:pos x="136" y="101"/>
                  </a:cxn>
                  <a:cxn ang="0">
                    <a:pos x="171" y="87"/>
                  </a:cxn>
                  <a:cxn ang="0">
                    <a:pos x="198" y="55"/>
                  </a:cxn>
                  <a:cxn ang="0">
                    <a:pos x="212" y="0"/>
                  </a:cxn>
                  <a:cxn ang="0">
                    <a:pos x="212" y="3"/>
                  </a:cxn>
                  <a:cxn ang="0">
                    <a:pos x="212" y="9"/>
                  </a:cxn>
                  <a:cxn ang="0">
                    <a:pos x="212" y="20"/>
                  </a:cxn>
                  <a:cxn ang="0">
                    <a:pos x="211" y="34"/>
                  </a:cxn>
                  <a:cxn ang="0">
                    <a:pos x="208" y="47"/>
                  </a:cxn>
                  <a:cxn ang="0">
                    <a:pos x="204" y="63"/>
                  </a:cxn>
                  <a:cxn ang="0">
                    <a:pos x="198" y="78"/>
                  </a:cxn>
                  <a:cxn ang="0">
                    <a:pos x="190" y="94"/>
                  </a:cxn>
                  <a:cxn ang="0">
                    <a:pos x="178" y="106"/>
                  </a:cxn>
                  <a:cxn ang="0">
                    <a:pos x="164" y="115"/>
                  </a:cxn>
                  <a:cxn ang="0">
                    <a:pos x="148" y="121"/>
                  </a:cxn>
                  <a:cxn ang="0">
                    <a:pos x="127" y="121"/>
                  </a:cxn>
                  <a:cxn ang="0">
                    <a:pos x="102" y="117"/>
                  </a:cxn>
                  <a:cxn ang="0">
                    <a:pos x="72" y="106"/>
                  </a:cxn>
                  <a:cxn ang="0">
                    <a:pos x="39" y="87"/>
                  </a:cxn>
                  <a:cxn ang="0">
                    <a:pos x="0" y="60"/>
                  </a:cxn>
                </a:cxnLst>
                <a:rect l="0" t="0" r="r" b="b"/>
                <a:pathLst>
                  <a:path w="212" h="121">
                    <a:moveTo>
                      <a:pt x="0" y="60"/>
                    </a:moveTo>
                    <a:lnTo>
                      <a:pt x="8" y="64"/>
                    </a:lnTo>
                    <a:lnTo>
                      <a:pt x="30" y="77"/>
                    </a:lnTo>
                    <a:lnTo>
                      <a:pt x="62" y="90"/>
                    </a:lnTo>
                    <a:lnTo>
                      <a:pt x="99" y="100"/>
                    </a:lnTo>
                    <a:lnTo>
                      <a:pt x="136" y="101"/>
                    </a:lnTo>
                    <a:lnTo>
                      <a:pt x="171" y="87"/>
                    </a:lnTo>
                    <a:lnTo>
                      <a:pt x="198" y="55"/>
                    </a:lnTo>
                    <a:lnTo>
                      <a:pt x="212" y="0"/>
                    </a:lnTo>
                    <a:lnTo>
                      <a:pt x="212" y="3"/>
                    </a:lnTo>
                    <a:lnTo>
                      <a:pt x="212" y="9"/>
                    </a:lnTo>
                    <a:lnTo>
                      <a:pt x="212" y="20"/>
                    </a:lnTo>
                    <a:lnTo>
                      <a:pt x="211" y="34"/>
                    </a:lnTo>
                    <a:lnTo>
                      <a:pt x="208" y="47"/>
                    </a:lnTo>
                    <a:lnTo>
                      <a:pt x="204" y="63"/>
                    </a:lnTo>
                    <a:lnTo>
                      <a:pt x="198" y="78"/>
                    </a:lnTo>
                    <a:lnTo>
                      <a:pt x="190" y="94"/>
                    </a:lnTo>
                    <a:lnTo>
                      <a:pt x="178" y="106"/>
                    </a:lnTo>
                    <a:lnTo>
                      <a:pt x="164" y="115"/>
                    </a:lnTo>
                    <a:lnTo>
                      <a:pt x="148" y="121"/>
                    </a:lnTo>
                    <a:lnTo>
                      <a:pt x="127" y="121"/>
                    </a:lnTo>
                    <a:lnTo>
                      <a:pt x="102" y="117"/>
                    </a:lnTo>
                    <a:lnTo>
                      <a:pt x="72" y="106"/>
                    </a:lnTo>
                    <a:lnTo>
                      <a:pt x="39" y="87"/>
                    </a:lnTo>
                    <a:lnTo>
                      <a:pt x="0" y="60"/>
                    </a:lnTo>
                    <a:close/>
                  </a:path>
                </a:pathLst>
              </a:custGeom>
              <a:solidFill>
                <a:srgbClr val="000000"/>
              </a:solidFill>
              <a:ln w="3175" cmpd="sng">
                <a:solidFill>
                  <a:srgbClr val="66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589" name="Freeform 253"/>
              <p:cNvSpPr>
                <a:spLocks/>
              </p:cNvSpPr>
              <p:nvPr/>
            </p:nvSpPr>
            <p:spPr bwMode="auto">
              <a:xfrm>
                <a:off x="373" y="2359"/>
                <a:ext cx="154" cy="43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2"/>
                  </a:cxn>
                  <a:cxn ang="0">
                    <a:pos x="4" y="43"/>
                  </a:cxn>
                  <a:cxn ang="0">
                    <a:pos x="14" y="88"/>
                  </a:cxn>
                  <a:cxn ang="0">
                    <a:pos x="31" y="140"/>
                  </a:cxn>
                  <a:cxn ang="0">
                    <a:pos x="56" y="192"/>
                  </a:cxn>
                  <a:cxn ang="0">
                    <a:pos x="94" y="240"/>
                  </a:cxn>
                  <a:cxn ang="0">
                    <a:pos x="144" y="275"/>
                  </a:cxn>
                  <a:cxn ang="0">
                    <a:pos x="211" y="294"/>
                  </a:cxn>
                  <a:cxn ang="0">
                    <a:pos x="219" y="309"/>
                  </a:cxn>
                  <a:cxn ang="0">
                    <a:pos x="240" y="354"/>
                  </a:cxn>
                  <a:cxn ang="0">
                    <a:pos x="267" y="420"/>
                  </a:cxn>
                  <a:cxn ang="0">
                    <a:pos x="292" y="501"/>
                  </a:cxn>
                  <a:cxn ang="0">
                    <a:pos x="307" y="593"/>
                  </a:cxn>
                  <a:cxn ang="0">
                    <a:pos x="307" y="687"/>
                  </a:cxn>
                  <a:cxn ang="0">
                    <a:pos x="285" y="781"/>
                  </a:cxn>
                  <a:cxn ang="0">
                    <a:pos x="233" y="865"/>
                  </a:cxn>
                  <a:cxn ang="0">
                    <a:pos x="239" y="858"/>
                  </a:cxn>
                  <a:cxn ang="0">
                    <a:pos x="254" y="833"/>
                  </a:cxn>
                  <a:cxn ang="0">
                    <a:pos x="271" y="793"/>
                  </a:cxn>
                  <a:cxn ang="0">
                    <a:pos x="285" y="735"/>
                  </a:cxn>
                  <a:cxn ang="0">
                    <a:pos x="292" y="659"/>
                  </a:cxn>
                  <a:cxn ang="0">
                    <a:pos x="285" y="564"/>
                  </a:cxn>
                  <a:cxn ang="0">
                    <a:pos x="258" y="450"/>
                  </a:cxn>
                  <a:cxn ang="0">
                    <a:pos x="207" y="317"/>
                  </a:cxn>
                  <a:cxn ang="0">
                    <a:pos x="197" y="314"/>
                  </a:cxn>
                  <a:cxn ang="0">
                    <a:pos x="172" y="306"/>
                  </a:cxn>
                  <a:cxn ang="0">
                    <a:pos x="137" y="289"/>
                  </a:cxn>
                  <a:cxn ang="0">
                    <a:pos x="98" y="261"/>
                  </a:cxn>
                  <a:cxn ang="0">
                    <a:pos x="59" y="221"/>
                  </a:cxn>
                  <a:cxn ang="0">
                    <a:pos x="25" y="166"/>
                  </a:cxn>
                  <a:cxn ang="0">
                    <a:pos x="4" y="92"/>
                  </a:cxn>
                  <a:cxn ang="0">
                    <a:pos x="0" y="0"/>
                  </a:cxn>
                </a:cxnLst>
                <a:rect l="0" t="0" r="r" b="b"/>
                <a:pathLst>
                  <a:path w="307" h="865">
                    <a:moveTo>
                      <a:pt x="0" y="0"/>
                    </a:moveTo>
                    <a:lnTo>
                      <a:pt x="1" y="12"/>
                    </a:lnTo>
                    <a:lnTo>
                      <a:pt x="4" y="43"/>
                    </a:lnTo>
                    <a:lnTo>
                      <a:pt x="14" y="88"/>
                    </a:lnTo>
                    <a:lnTo>
                      <a:pt x="31" y="140"/>
                    </a:lnTo>
                    <a:lnTo>
                      <a:pt x="56" y="192"/>
                    </a:lnTo>
                    <a:lnTo>
                      <a:pt x="94" y="240"/>
                    </a:lnTo>
                    <a:lnTo>
                      <a:pt x="144" y="275"/>
                    </a:lnTo>
                    <a:lnTo>
                      <a:pt x="211" y="294"/>
                    </a:lnTo>
                    <a:lnTo>
                      <a:pt x="219" y="309"/>
                    </a:lnTo>
                    <a:lnTo>
                      <a:pt x="240" y="354"/>
                    </a:lnTo>
                    <a:lnTo>
                      <a:pt x="267" y="420"/>
                    </a:lnTo>
                    <a:lnTo>
                      <a:pt x="292" y="501"/>
                    </a:lnTo>
                    <a:lnTo>
                      <a:pt x="307" y="593"/>
                    </a:lnTo>
                    <a:lnTo>
                      <a:pt x="307" y="687"/>
                    </a:lnTo>
                    <a:lnTo>
                      <a:pt x="285" y="781"/>
                    </a:lnTo>
                    <a:lnTo>
                      <a:pt x="233" y="865"/>
                    </a:lnTo>
                    <a:lnTo>
                      <a:pt x="239" y="858"/>
                    </a:lnTo>
                    <a:lnTo>
                      <a:pt x="254" y="833"/>
                    </a:lnTo>
                    <a:lnTo>
                      <a:pt x="271" y="793"/>
                    </a:lnTo>
                    <a:lnTo>
                      <a:pt x="285" y="735"/>
                    </a:lnTo>
                    <a:lnTo>
                      <a:pt x="292" y="659"/>
                    </a:lnTo>
                    <a:lnTo>
                      <a:pt x="285" y="564"/>
                    </a:lnTo>
                    <a:lnTo>
                      <a:pt x="258" y="450"/>
                    </a:lnTo>
                    <a:lnTo>
                      <a:pt x="207" y="317"/>
                    </a:lnTo>
                    <a:lnTo>
                      <a:pt x="197" y="314"/>
                    </a:lnTo>
                    <a:lnTo>
                      <a:pt x="172" y="306"/>
                    </a:lnTo>
                    <a:lnTo>
                      <a:pt x="137" y="289"/>
                    </a:lnTo>
                    <a:lnTo>
                      <a:pt x="98" y="261"/>
                    </a:lnTo>
                    <a:lnTo>
                      <a:pt x="59" y="221"/>
                    </a:lnTo>
                    <a:lnTo>
                      <a:pt x="25" y="166"/>
                    </a:lnTo>
                    <a:lnTo>
                      <a:pt x="4" y="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3175" cmpd="sng">
                <a:solidFill>
                  <a:srgbClr val="66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590" name="Freeform 254"/>
              <p:cNvSpPr>
                <a:spLocks/>
              </p:cNvSpPr>
              <p:nvPr/>
            </p:nvSpPr>
            <p:spPr bwMode="auto">
              <a:xfrm>
                <a:off x="543" y="2373"/>
                <a:ext cx="95" cy="352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7" y="7"/>
                  </a:cxn>
                  <a:cxn ang="0">
                    <a:pos x="17" y="26"/>
                  </a:cxn>
                  <a:cxn ang="0">
                    <a:pos x="28" y="55"/>
                  </a:cxn>
                  <a:cxn ang="0">
                    <a:pos x="39" y="90"/>
                  </a:cxn>
                  <a:cxn ang="0">
                    <a:pos x="46" y="132"/>
                  </a:cxn>
                  <a:cxn ang="0">
                    <a:pos x="48" y="177"/>
                  </a:cxn>
                  <a:cxn ang="0">
                    <a:pos x="38" y="220"/>
                  </a:cxn>
                  <a:cxn ang="0">
                    <a:pos x="14" y="261"/>
                  </a:cxn>
                  <a:cxn ang="0">
                    <a:pos x="16" y="284"/>
                  </a:cxn>
                  <a:cxn ang="0">
                    <a:pos x="18" y="346"/>
                  </a:cxn>
                  <a:cxn ang="0">
                    <a:pos x="27" y="430"/>
                  </a:cxn>
                  <a:cxn ang="0">
                    <a:pos x="41" y="522"/>
                  </a:cxn>
                  <a:cxn ang="0">
                    <a:pos x="62" y="607"/>
                  </a:cxn>
                  <a:cxn ang="0">
                    <a:pos x="94" y="668"/>
                  </a:cxn>
                  <a:cxn ang="0">
                    <a:pos x="136" y="694"/>
                  </a:cxn>
                  <a:cxn ang="0">
                    <a:pos x="190" y="668"/>
                  </a:cxn>
                  <a:cxn ang="0">
                    <a:pos x="183" y="676"/>
                  </a:cxn>
                  <a:cxn ang="0">
                    <a:pos x="164" y="691"/>
                  </a:cxn>
                  <a:cxn ang="0">
                    <a:pos x="136" y="704"/>
                  </a:cxn>
                  <a:cxn ang="0">
                    <a:pos x="104" y="697"/>
                  </a:cxn>
                  <a:cxn ang="0">
                    <a:pos x="71" y="664"/>
                  </a:cxn>
                  <a:cxn ang="0">
                    <a:pos x="39" y="590"/>
                  </a:cxn>
                  <a:cxn ang="0">
                    <a:pos x="16" y="462"/>
                  </a:cxn>
                  <a:cxn ang="0">
                    <a:pos x="0" y="270"/>
                  </a:cxn>
                  <a:cxn ang="0">
                    <a:pos x="3" y="266"/>
                  </a:cxn>
                  <a:cxn ang="0">
                    <a:pos x="11" y="253"/>
                  </a:cxn>
                  <a:cxn ang="0">
                    <a:pos x="23" y="232"/>
                  </a:cxn>
                  <a:cxn ang="0">
                    <a:pos x="31" y="201"/>
                  </a:cxn>
                  <a:cxn ang="0">
                    <a:pos x="36" y="164"/>
                  </a:cxn>
                  <a:cxn ang="0">
                    <a:pos x="36" y="117"/>
                  </a:cxn>
                  <a:cxn ang="0">
                    <a:pos x="25" y="63"/>
                  </a:cxn>
                  <a:cxn ang="0">
                    <a:pos x="3" y="0"/>
                  </a:cxn>
                </a:cxnLst>
                <a:rect l="0" t="0" r="r" b="b"/>
                <a:pathLst>
                  <a:path w="190" h="704">
                    <a:moveTo>
                      <a:pt x="3" y="0"/>
                    </a:moveTo>
                    <a:lnTo>
                      <a:pt x="7" y="7"/>
                    </a:lnTo>
                    <a:lnTo>
                      <a:pt x="17" y="26"/>
                    </a:lnTo>
                    <a:lnTo>
                      <a:pt x="28" y="55"/>
                    </a:lnTo>
                    <a:lnTo>
                      <a:pt x="39" y="90"/>
                    </a:lnTo>
                    <a:lnTo>
                      <a:pt x="46" y="132"/>
                    </a:lnTo>
                    <a:lnTo>
                      <a:pt x="48" y="177"/>
                    </a:lnTo>
                    <a:lnTo>
                      <a:pt x="38" y="220"/>
                    </a:lnTo>
                    <a:lnTo>
                      <a:pt x="14" y="261"/>
                    </a:lnTo>
                    <a:lnTo>
                      <a:pt x="16" y="284"/>
                    </a:lnTo>
                    <a:lnTo>
                      <a:pt x="18" y="346"/>
                    </a:lnTo>
                    <a:lnTo>
                      <a:pt x="27" y="430"/>
                    </a:lnTo>
                    <a:lnTo>
                      <a:pt x="41" y="522"/>
                    </a:lnTo>
                    <a:lnTo>
                      <a:pt x="62" y="607"/>
                    </a:lnTo>
                    <a:lnTo>
                      <a:pt x="94" y="668"/>
                    </a:lnTo>
                    <a:lnTo>
                      <a:pt x="136" y="694"/>
                    </a:lnTo>
                    <a:lnTo>
                      <a:pt x="190" y="668"/>
                    </a:lnTo>
                    <a:lnTo>
                      <a:pt x="183" y="676"/>
                    </a:lnTo>
                    <a:lnTo>
                      <a:pt x="164" y="691"/>
                    </a:lnTo>
                    <a:lnTo>
                      <a:pt x="136" y="704"/>
                    </a:lnTo>
                    <a:lnTo>
                      <a:pt x="104" y="697"/>
                    </a:lnTo>
                    <a:lnTo>
                      <a:pt x="71" y="664"/>
                    </a:lnTo>
                    <a:lnTo>
                      <a:pt x="39" y="590"/>
                    </a:lnTo>
                    <a:lnTo>
                      <a:pt x="16" y="462"/>
                    </a:lnTo>
                    <a:lnTo>
                      <a:pt x="0" y="270"/>
                    </a:lnTo>
                    <a:lnTo>
                      <a:pt x="3" y="266"/>
                    </a:lnTo>
                    <a:lnTo>
                      <a:pt x="11" y="253"/>
                    </a:lnTo>
                    <a:lnTo>
                      <a:pt x="23" y="232"/>
                    </a:lnTo>
                    <a:lnTo>
                      <a:pt x="31" y="201"/>
                    </a:lnTo>
                    <a:lnTo>
                      <a:pt x="36" y="164"/>
                    </a:lnTo>
                    <a:lnTo>
                      <a:pt x="36" y="117"/>
                    </a:lnTo>
                    <a:lnTo>
                      <a:pt x="25" y="63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000000"/>
              </a:solidFill>
              <a:ln w="3175" cmpd="sng">
                <a:solidFill>
                  <a:srgbClr val="66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591" name="Freeform 255"/>
              <p:cNvSpPr>
                <a:spLocks/>
              </p:cNvSpPr>
              <p:nvPr/>
            </p:nvSpPr>
            <p:spPr bwMode="auto">
              <a:xfrm>
                <a:off x="596" y="2377"/>
                <a:ext cx="39" cy="202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9" y="14"/>
                  </a:cxn>
                  <a:cxn ang="0">
                    <a:pos x="2" y="53"/>
                  </a:cxn>
                  <a:cxn ang="0">
                    <a:pos x="0" y="110"/>
                  </a:cxn>
                  <a:cxn ang="0">
                    <a:pos x="17" y="179"/>
                  </a:cxn>
                  <a:cxn ang="0">
                    <a:pos x="21" y="183"/>
                  </a:cxn>
                  <a:cxn ang="0">
                    <a:pos x="30" y="199"/>
                  </a:cxn>
                  <a:cxn ang="0">
                    <a:pos x="42" y="222"/>
                  </a:cxn>
                  <a:cxn ang="0">
                    <a:pos x="53" y="249"/>
                  </a:cxn>
                  <a:cxn ang="0">
                    <a:pos x="63" y="285"/>
                  </a:cxn>
                  <a:cxn ang="0">
                    <a:pos x="69" y="323"/>
                  </a:cxn>
                  <a:cxn ang="0">
                    <a:pos x="67" y="363"/>
                  </a:cxn>
                  <a:cxn ang="0">
                    <a:pos x="55" y="405"/>
                  </a:cxn>
                  <a:cxn ang="0">
                    <a:pos x="58" y="402"/>
                  </a:cxn>
                  <a:cxn ang="0">
                    <a:pos x="63" y="391"/>
                  </a:cxn>
                  <a:cxn ang="0">
                    <a:pos x="72" y="372"/>
                  </a:cxn>
                  <a:cxn ang="0">
                    <a:pos x="77" y="348"/>
                  </a:cxn>
                  <a:cxn ang="0">
                    <a:pos x="79" y="317"/>
                  </a:cxn>
                  <a:cxn ang="0">
                    <a:pos x="74" y="279"/>
                  </a:cxn>
                  <a:cxn ang="0">
                    <a:pos x="59" y="234"/>
                  </a:cxn>
                  <a:cxn ang="0">
                    <a:pos x="34" y="182"/>
                  </a:cxn>
                  <a:cxn ang="0">
                    <a:pos x="28" y="166"/>
                  </a:cxn>
                  <a:cxn ang="0">
                    <a:pos x="19" y="127"/>
                  </a:cxn>
                  <a:cxn ang="0">
                    <a:pos x="10" y="70"/>
                  </a:cxn>
                  <a:cxn ang="0">
                    <a:pos x="14" y="0"/>
                  </a:cxn>
                </a:cxnLst>
                <a:rect l="0" t="0" r="r" b="b"/>
                <a:pathLst>
                  <a:path w="79" h="405">
                    <a:moveTo>
                      <a:pt x="14" y="0"/>
                    </a:moveTo>
                    <a:lnTo>
                      <a:pt x="9" y="14"/>
                    </a:lnTo>
                    <a:lnTo>
                      <a:pt x="2" y="53"/>
                    </a:lnTo>
                    <a:lnTo>
                      <a:pt x="0" y="110"/>
                    </a:lnTo>
                    <a:lnTo>
                      <a:pt x="17" y="179"/>
                    </a:lnTo>
                    <a:lnTo>
                      <a:pt x="21" y="183"/>
                    </a:lnTo>
                    <a:lnTo>
                      <a:pt x="30" y="199"/>
                    </a:lnTo>
                    <a:lnTo>
                      <a:pt x="42" y="222"/>
                    </a:lnTo>
                    <a:lnTo>
                      <a:pt x="53" y="249"/>
                    </a:lnTo>
                    <a:lnTo>
                      <a:pt x="63" y="285"/>
                    </a:lnTo>
                    <a:lnTo>
                      <a:pt x="69" y="323"/>
                    </a:lnTo>
                    <a:lnTo>
                      <a:pt x="67" y="363"/>
                    </a:lnTo>
                    <a:lnTo>
                      <a:pt x="55" y="405"/>
                    </a:lnTo>
                    <a:lnTo>
                      <a:pt x="58" y="402"/>
                    </a:lnTo>
                    <a:lnTo>
                      <a:pt x="63" y="391"/>
                    </a:lnTo>
                    <a:lnTo>
                      <a:pt x="72" y="372"/>
                    </a:lnTo>
                    <a:lnTo>
                      <a:pt x="77" y="348"/>
                    </a:lnTo>
                    <a:lnTo>
                      <a:pt x="79" y="317"/>
                    </a:lnTo>
                    <a:lnTo>
                      <a:pt x="74" y="279"/>
                    </a:lnTo>
                    <a:lnTo>
                      <a:pt x="59" y="234"/>
                    </a:lnTo>
                    <a:lnTo>
                      <a:pt x="34" y="182"/>
                    </a:lnTo>
                    <a:lnTo>
                      <a:pt x="28" y="166"/>
                    </a:lnTo>
                    <a:lnTo>
                      <a:pt x="19" y="127"/>
                    </a:lnTo>
                    <a:lnTo>
                      <a:pt x="10" y="70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000000"/>
              </a:solidFill>
              <a:ln w="3175" cmpd="sng">
                <a:solidFill>
                  <a:srgbClr val="66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592" name="Freeform 256"/>
              <p:cNvSpPr>
                <a:spLocks/>
              </p:cNvSpPr>
              <p:nvPr/>
            </p:nvSpPr>
            <p:spPr bwMode="auto">
              <a:xfrm>
                <a:off x="619" y="2590"/>
                <a:ext cx="21" cy="99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12" y="5"/>
                  </a:cxn>
                  <a:cxn ang="0">
                    <a:pos x="8" y="17"/>
                  </a:cxn>
                  <a:cxn ang="0">
                    <a:pos x="3" y="37"/>
                  </a:cxn>
                  <a:cxn ang="0">
                    <a:pos x="0" y="62"/>
                  </a:cxn>
                  <a:cxn ang="0">
                    <a:pos x="0" y="92"/>
                  </a:cxn>
                  <a:cxn ang="0">
                    <a:pos x="5" y="125"/>
                  </a:cxn>
                  <a:cxn ang="0">
                    <a:pos x="18" y="162"/>
                  </a:cxn>
                  <a:cxn ang="0">
                    <a:pos x="40" y="198"/>
                  </a:cxn>
                  <a:cxn ang="0">
                    <a:pos x="39" y="194"/>
                  </a:cxn>
                  <a:cxn ang="0">
                    <a:pos x="33" y="178"/>
                  </a:cxn>
                  <a:cxn ang="0">
                    <a:pos x="26" y="157"/>
                  </a:cxn>
                  <a:cxn ang="0">
                    <a:pos x="19" y="129"/>
                  </a:cxn>
                  <a:cxn ang="0">
                    <a:pos x="12" y="98"/>
                  </a:cxn>
                  <a:cxn ang="0">
                    <a:pos x="10" y="66"/>
                  </a:cxn>
                  <a:cxn ang="0">
                    <a:pos x="10" y="32"/>
                  </a:cxn>
                  <a:cxn ang="0">
                    <a:pos x="14" y="0"/>
                  </a:cxn>
                </a:cxnLst>
                <a:rect l="0" t="0" r="r" b="b"/>
                <a:pathLst>
                  <a:path w="40" h="198">
                    <a:moveTo>
                      <a:pt x="14" y="0"/>
                    </a:moveTo>
                    <a:lnTo>
                      <a:pt x="12" y="5"/>
                    </a:lnTo>
                    <a:lnTo>
                      <a:pt x="8" y="17"/>
                    </a:lnTo>
                    <a:lnTo>
                      <a:pt x="3" y="37"/>
                    </a:lnTo>
                    <a:lnTo>
                      <a:pt x="0" y="62"/>
                    </a:lnTo>
                    <a:lnTo>
                      <a:pt x="0" y="92"/>
                    </a:lnTo>
                    <a:lnTo>
                      <a:pt x="5" y="125"/>
                    </a:lnTo>
                    <a:lnTo>
                      <a:pt x="18" y="162"/>
                    </a:lnTo>
                    <a:lnTo>
                      <a:pt x="40" y="198"/>
                    </a:lnTo>
                    <a:lnTo>
                      <a:pt x="39" y="194"/>
                    </a:lnTo>
                    <a:lnTo>
                      <a:pt x="33" y="178"/>
                    </a:lnTo>
                    <a:lnTo>
                      <a:pt x="26" y="157"/>
                    </a:lnTo>
                    <a:lnTo>
                      <a:pt x="19" y="129"/>
                    </a:lnTo>
                    <a:lnTo>
                      <a:pt x="12" y="98"/>
                    </a:lnTo>
                    <a:lnTo>
                      <a:pt x="10" y="66"/>
                    </a:lnTo>
                    <a:lnTo>
                      <a:pt x="10" y="32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000000"/>
              </a:solidFill>
              <a:ln w="3175" cmpd="sng">
                <a:solidFill>
                  <a:srgbClr val="66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593" name="Freeform 257"/>
              <p:cNvSpPr>
                <a:spLocks/>
              </p:cNvSpPr>
              <p:nvPr/>
            </p:nvSpPr>
            <p:spPr bwMode="auto">
              <a:xfrm>
                <a:off x="665" y="2580"/>
                <a:ext cx="15" cy="67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23" y="14"/>
                  </a:cxn>
                  <a:cxn ang="0">
                    <a:pos x="14" y="47"/>
                  </a:cxn>
                  <a:cxn ang="0">
                    <a:pos x="12" y="90"/>
                  </a:cxn>
                  <a:cxn ang="0">
                    <a:pos x="29" y="133"/>
                  </a:cxn>
                  <a:cxn ang="0">
                    <a:pos x="26" y="132"/>
                  </a:cxn>
                  <a:cxn ang="0">
                    <a:pos x="19" y="124"/>
                  </a:cxn>
                  <a:cxn ang="0">
                    <a:pos x="11" y="113"/>
                  </a:cxn>
                  <a:cxn ang="0">
                    <a:pos x="4" y="98"/>
                  </a:cxn>
                  <a:cxn ang="0">
                    <a:pos x="0" y="80"/>
                  </a:cxn>
                  <a:cxn ang="0">
                    <a:pos x="1" y="57"/>
                  </a:cxn>
                  <a:cxn ang="0">
                    <a:pos x="10" y="30"/>
                  </a:cxn>
                  <a:cxn ang="0">
                    <a:pos x="29" y="0"/>
                  </a:cxn>
                </a:cxnLst>
                <a:rect l="0" t="0" r="r" b="b"/>
                <a:pathLst>
                  <a:path w="29" h="133">
                    <a:moveTo>
                      <a:pt x="29" y="0"/>
                    </a:moveTo>
                    <a:lnTo>
                      <a:pt x="23" y="14"/>
                    </a:lnTo>
                    <a:lnTo>
                      <a:pt x="14" y="47"/>
                    </a:lnTo>
                    <a:lnTo>
                      <a:pt x="12" y="90"/>
                    </a:lnTo>
                    <a:lnTo>
                      <a:pt x="29" y="133"/>
                    </a:lnTo>
                    <a:lnTo>
                      <a:pt x="26" y="132"/>
                    </a:lnTo>
                    <a:lnTo>
                      <a:pt x="19" y="124"/>
                    </a:lnTo>
                    <a:lnTo>
                      <a:pt x="11" y="113"/>
                    </a:lnTo>
                    <a:lnTo>
                      <a:pt x="4" y="98"/>
                    </a:lnTo>
                    <a:lnTo>
                      <a:pt x="0" y="80"/>
                    </a:lnTo>
                    <a:lnTo>
                      <a:pt x="1" y="57"/>
                    </a:lnTo>
                    <a:lnTo>
                      <a:pt x="10" y="30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rgbClr val="000000"/>
              </a:solidFill>
              <a:ln w="3175" cmpd="sng">
                <a:solidFill>
                  <a:srgbClr val="66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594" name="Freeform 258"/>
              <p:cNvSpPr>
                <a:spLocks/>
              </p:cNvSpPr>
              <p:nvPr/>
            </p:nvSpPr>
            <p:spPr bwMode="auto">
              <a:xfrm>
                <a:off x="312" y="2958"/>
                <a:ext cx="73" cy="275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1" y="13"/>
                  </a:cxn>
                  <a:cxn ang="0">
                    <a:pos x="0" y="49"/>
                  </a:cxn>
                  <a:cxn ang="0">
                    <a:pos x="3" y="105"/>
                  </a:cxn>
                  <a:cxn ang="0">
                    <a:pos x="11" y="177"/>
                  </a:cxn>
                  <a:cxn ang="0">
                    <a:pos x="27" y="261"/>
                  </a:cxn>
                  <a:cxn ang="0">
                    <a:pos x="53" y="354"/>
                  </a:cxn>
                  <a:cxn ang="0">
                    <a:pos x="92" y="452"/>
                  </a:cxn>
                  <a:cxn ang="0">
                    <a:pos x="147" y="550"/>
                  </a:cxn>
                  <a:cxn ang="0">
                    <a:pos x="141" y="537"/>
                  </a:cxn>
                  <a:cxn ang="0">
                    <a:pos x="127" y="498"/>
                  </a:cxn>
                  <a:cxn ang="0">
                    <a:pos x="106" y="440"/>
                  </a:cxn>
                  <a:cxn ang="0">
                    <a:pos x="81" y="364"/>
                  </a:cxn>
                  <a:cxn ang="0">
                    <a:pos x="56" y="278"/>
                  </a:cxn>
                  <a:cxn ang="0">
                    <a:pos x="32" y="186"/>
                  </a:cxn>
                  <a:cxn ang="0">
                    <a:pos x="13" y="92"/>
                  </a:cxn>
                  <a:cxn ang="0">
                    <a:pos x="1" y="0"/>
                  </a:cxn>
                </a:cxnLst>
                <a:rect l="0" t="0" r="r" b="b"/>
                <a:pathLst>
                  <a:path w="147" h="550">
                    <a:moveTo>
                      <a:pt x="1" y="0"/>
                    </a:moveTo>
                    <a:lnTo>
                      <a:pt x="1" y="13"/>
                    </a:lnTo>
                    <a:lnTo>
                      <a:pt x="0" y="49"/>
                    </a:lnTo>
                    <a:lnTo>
                      <a:pt x="3" y="105"/>
                    </a:lnTo>
                    <a:lnTo>
                      <a:pt x="11" y="177"/>
                    </a:lnTo>
                    <a:lnTo>
                      <a:pt x="27" y="261"/>
                    </a:lnTo>
                    <a:lnTo>
                      <a:pt x="53" y="354"/>
                    </a:lnTo>
                    <a:lnTo>
                      <a:pt x="92" y="452"/>
                    </a:lnTo>
                    <a:lnTo>
                      <a:pt x="147" y="550"/>
                    </a:lnTo>
                    <a:lnTo>
                      <a:pt x="141" y="537"/>
                    </a:lnTo>
                    <a:lnTo>
                      <a:pt x="127" y="498"/>
                    </a:lnTo>
                    <a:lnTo>
                      <a:pt x="106" y="440"/>
                    </a:lnTo>
                    <a:lnTo>
                      <a:pt x="81" y="364"/>
                    </a:lnTo>
                    <a:lnTo>
                      <a:pt x="56" y="278"/>
                    </a:lnTo>
                    <a:lnTo>
                      <a:pt x="32" y="186"/>
                    </a:lnTo>
                    <a:lnTo>
                      <a:pt x="13" y="92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00000"/>
              </a:solidFill>
              <a:ln w="3175" cmpd="sng">
                <a:solidFill>
                  <a:srgbClr val="66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595" name="Freeform 259"/>
              <p:cNvSpPr>
                <a:spLocks/>
              </p:cNvSpPr>
              <p:nvPr/>
            </p:nvSpPr>
            <p:spPr bwMode="auto">
              <a:xfrm>
                <a:off x="416" y="2353"/>
                <a:ext cx="113" cy="7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" y="3"/>
                  </a:cxn>
                  <a:cxn ang="0">
                    <a:pos x="6" y="11"/>
                  </a:cxn>
                  <a:cxn ang="0">
                    <a:pos x="11" y="23"/>
                  </a:cxn>
                  <a:cxn ang="0">
                    <a:pos x="20" y="38"/>
                  </a:cxn>
                  <a:cxn ang="0">
                    <a:pos x="30" y="57"/>
                  </a:cxn>
                  <a:cxn ang="0">
                    <a:pos x="41" y="75"/>
                  </a:cxn>
                  <a:cxn ang="0">
                    <a:pos x="55" y="94"/>
                  </a:cxn>
                  <a:cxn ang="0">
                    <a:pos x="70" y="109"/>
                  </a:cxn>
                  <a:cxn ang="0">
                    <a:pos x="85" y="124"/>
                  </a:cxn>
                  <a:cxn ang="0">
                    <a:pos x="104" y="135"/>
                  </a:cxn>
                  <a:cxn ang="0">
                    <a:pos x="122" y="141"/>
                  </a:cxn>
                  <a:cxn ang="0">
                    <a:pos x="141" y="143"/>
                  </a:cxn>
                  <a:cxn ang="0">
                    <a:pos x="162" y="137"/>
                  </a:cxn>
                  <a:cxn ang="0">
                    <a:pos x="183" y="123"/>
                  </a:cxn>
                  <a:cxn ang="0">
                    <a:pos x="204" y="100"/>
                  </a:cxn>
                  <a:cxn ang="0">
                    <a:pos x="227" y="67"/>
                  </a:cxn>
                  <a:cxn ang="0">
                    <a:pos x="225" y="67"/>
                  </a:cxn>
                  <a:cxn ang="0">
                    <a:pos x="221" y="69"/>
                  </a:cxn>
                  <a:cxn ang="0">
                    <a:pos x="214" y="71"/>
                  </a:cxn>
                  <a:cxn ang="0">
                    <a:pos x="204" y="72"/>
                  </a:cxn>
                  <a:cxn ang="0">
                    <a:pos x="193" y="74"/>
                  </a:cxn>
                  <a:cxn ang="0">
                    <a:pos x="180" y="75"/>
                  </a:cxn>
                  <a:cxn ang="0">
                    <a:pos x="165" y="77"/>
                  </a:cxn>
                  <a:cxn ang="0">
                    <a:pos x="150" y="75"/>
                  </a:cxn>
                  <a:cxn ang="0">
                    <a:pos x="133" y="74"/>
                  </a:cxn>
                  <a:cxn ang="0">
                    <a:pos x="115" y="71"/>
                  </a:cxn>
                  <a:cxn ang="0">
                    <a:pos x="95" y="66"/>
                  </a:cxn>
                  <a:cxn ang="0">
                    <a:pos x="76" y="58"/>
                  </a:cxn>
                  <a:cxn ang="0">
                    <a:pos x="57" y="47"/>
                  </a:cxn>
                  <a:cxn ang="0">
                    <a:pos x="38" y="35"/>
                  </a:cxn>
                  <a:cxn ang="0">
                    <a:pos x="18" y="20"/>
                  </a:cxn>
                  <a:cxn ang="0">
                    <a:pos x="0" y="0"/>
                  </a:cxn>
                </a:cxnLst>
                <a:rect l="0" t="0" r="r" b="b"/>
                <a:pathLst>
                  <a:path w="227" h="143">
                    <a:moveTo>
                      <a:pt x="0" y="0"/>
                    </a:moveTo>
                    <a:lnTo>
                      <a:pt x="2" y="3"/>
                    </a:lnTo>
                    <a:lnTo>
                      <a:pt x="6" y="11"/>
                    </a:lnTo>
                    <a:lnTo>
                      <a:pt x="11" y="23"/>
                    </a:lnTo>
                    <a:lnTo>
                      <a:pt x="20" y="38"/>
                    </a:lnTo>
                    <a:lnTo>
                      <a:pt x="30" y="57"/>
                    </a:lnTo>
                    <a:lnTo>
                      <a:pt x="41" y="75"/>
                    </a:lnTo>
                    <a:lnTo>
                      <a:pt x="55" y="94"/>
                    </a:lnTo>
                    <a:lnTo>
                      <a:pt x="70" y="109"/>
                    </a:lnTo>
                    <a:lnTo>
                      <a:pt x="85" y="124"/>
                    </a:lnTo>
                    <a:lnTo>
                      <a:pt x="104" y="135"/>
                    </a:lnTo>
                    <a:lnTo>
                      <a:pt x="122" y="141"/>
                    </a:lnTo>
                    <a:lnTo>
                      <a:pt x="141" y="143"/>
                    </a:lnTo>
                    <a:lnTo>
                      <a:pt x="162" y="137"/>
                    </a:lnTo>
                    <a:lnTo>
                      <a:pt x="183" y="123"/>
                    </a:lnTo>
                    <a:lnTo>
                      <a:pt x="204" y="100"/>
                    </a:lnTo>
                    <a:lnTo>
                      <a:pt x="227" y="67"/>
                    </a:lnTo>
                    <a:lnTo>
                      <a:pt x="225" y="67"/>
                    </a:lnTo>
                    <a:lnTo>
                      <a:pt x="221" y="69"/>
                    </a:lnTo>
                    <a:lnTo>
                      <a:pt x="214" y="71"/>
                    </a:lnTo>
                    <a:lnTo>
                      <a:pt x="204" y="72"/>
                    </a:lnTo>
                    <a:lnTo>
                      <a:pt x="193" y="74"/>
                    </a:lnTo>
                    <a:lnTo>
                      <a:pt x="180" y="75"/>
                    </a:lnTo>
                    <a:lnTo>
                      <a:pt x="165" y="77"/>
                    </a:lnTo>
                    <a:lnTo>
                      <a:pt x="150" y="75"/>
                    </a:lnTo>
                    <a:lnTo>
                      <a:pt x="133" y="74"/>
                    </a:lnTo>
                    <a:lnTo>
                      <a:pt x="115" y="71"/>
                    </a:lnTo>
                    <a:lnTo>
                      <a:pt x="95" y="66"/>
                    </a:lnTo>
                    <a:lnTo>
                      <a:pt x="76" y="58"/>
                    </a:lnTo>
                    <a:lnTo>
                      <a:pt x="57" y="47"/>
                    </a:lnTo>
                    <a:lnTo>
                      <a:pt x="38" y="35"/>
                    </a:lnTo>
                    <a:lnTo>
                      <a:pt x="18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BFFF"/>
              </a:solidFill>
              <a:ln w="3175" cmpd="sng">
                <a:solidFill>
                  <a:srgbClr val="66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596" name="Freeform 260"/>
              <p:cNvSpPr>
                <a:spLocks/>
              </p:cNvSpPr>
              <p:nvPr/>
            </p:nvSpPr>
            <p:spPr bwMode="auto">
              <a:xfrm>
                <a:off x="420" y="2428"/>
                <a:ext cx="130" cy="62"/>
              </a:xfrm>
              <a:custGeom>
                <a:avLst/>
                <a:gdLst/>
                <a:ahLst/>
                <a:cxnLst>
                  <a:cxn ang="0">
                    <a:pos x="0" y="37"/>
                  </a:cxn>
                  <a:cxn ang="0">
                    <a:pos x="2" y="40"/>
                  </a:cxn>
                  <a:cxn ang="0">
                    <a:pos x="9" y="47"/>
                  </a:cxn>
                  <a:cxn ang="0">
                    <a:pos x="17" y="56"/>
                  </a:cxn>
                  <a:cxn ang="0">
                    <a:pos x="30" y="68"/>
                  </a:cxn>
                  <a:cxn ang="0">
                    <a:pos x="44" y="80"/>
                  </a:cxn>
                  <a:cxn ang="0">
                    <a:pos x="60" y="93"/>
                  </a:cxn>
                  <a:cxn ang="0">
                    <a:pos x="80" y="105"/>
                  </a:cxn>
                  <a:cxn ang="0">
                    <a:pos x="99" y="114"/>
                  </a:cxn>
                  <a:cxn ang="0">
                    <a:pos x="120" y="122"/>
                  </a:cxn>
                  <a:cxn ang="0">
                    <a:pos x="141" y="125"/>
                  </a:cxn>
                  <a:cxn ang="0">
                    <a:pos x="164" y="122"/>
                  </a:cxn>
                  <a:cxn ang="0">
                    <a:pos x="185" y="114"/>
                  </a:cxn>
                  <a:cxn ang="0">
                    <a:pos x="206" y="99"/>
                  </a:cxn>
                  <a:cxn ang="0">
                    <a:pos x="225" y="76"/>
                  </a:cxn>
                  <a:cxn ang="0">
                    <a:pos x="243" y="43"/>
                  </a:cxn>
                  <a:cxn ang="0">
                    <a:pos x="260" y="0"/>
                  </a:cxn>
                  <a:cxn ang="0">
                    <a:pos x="259" y="2"/>
                  </a:cxn>
                  <a:cxn ang="0">
                    <a:pos x="256" y="7"/>
                  </a:cxn>
                  <a:cxn ang="0">
                    <a:pos x="252" y="14"/>
                  </a:cxn>
                  <a:cxn ang="0">
                    <a:pos x="245" y="22"/>
                  </a:cxn>
                  <a:cxn ang="0">
                    <a:pos x="235" y="31"/>
                  </a:cxn>
                  <a:cxn ang="0">
                    <a:pos x="225" y="42"/>
                  </a:cxn>
                  <a:cxn ang="0">
                    <a:pos x="211" y="53"/>
                  </a:cxn>
                  <a:cxn ang="0">
                    <a:pos x="197" y="62"/>
                  </a:cxn>
                  <a:cxn ang="0">
                    <a:pos x="179" y="70"/>
                  </a:cxn>
                  <a:cxn ang="0">
                    <a:pos x="161" y="76"/>
                  </a:cxn>
                  <a:cxn ang="0">
                    <a:pos x="139" y="79"/>
                  </a:cxn>
                  <a:cxn ang="0">
                    <a:pos x="116" y="79"/>
                  </a:cxn>
                  <a:cxn ang="0">
                    <a:pos x="90" y="76"/>
                  </a:cxn>
                  <a:cxn ang="0">
                    <a:pos x="62" y="68"/>
                  </a:cxn>
                  <a:cxn ang="0">
                    <a:pos x="32" y="56"/>
                  </a:cxn>
                  <a:cxn ang="0">
                    <a:pos x="0" y="37"/>
                  </a:cxn>
                </a:cxnLst>
                <a:rect l="0" t="0" r="r" b="b"/>
                <a:pathLst>
                  <a:path w="260" h="125">
                    <a:moveTo>
                      <a:pt x="0" y="37"/>
                    </a:moveTo>
                    <a:lnTo>
                      <a:pt x="2" y="40"/>
                    </a:lnTo>
                    <a:lnTo>
                      <a:pt x="9" y="47"/>
                    </a:lnTo>
                    <a:lnTo>
                      <a:pt x="17" y="56"/>
                    </a:lnTo>
                    <a:lnTo>
                      <a:pt x="30" y="68"/>
                    </a:lnTo>
                    <a:lnTo>
                      <a:pt x="44" y="80"/>
                    </a:lnTo>
                    <a:lnTo>
                      <a:pt x="60" y="93"/>
                    </a:lnTo>
                    <a:lnTo>
                      <a:pt x="80" y="105"/>
                    </a:lnTo>
                    <a:lnTo>
                      <a:pt x="99" y="114"/>
                    </a:lnTo>
                    <a:lnTo>
                      <a:pt x="120" y="122"/>
                    </a:lnTo>
                    <a:lnTo>
                      <a:pt x="141" y="125"/>
                    </a:lnTo>
                    <a:lnTo>
                      <a:pt x="164" y="122"/>
                    </a:lnTo>
                    <a:lnTo>
                      <a:pt x="185" y="114"/>
                    </a:lnTo>
                    <a:lnTo>
                      <a:pt x="206" y="99"/>
                    </a:lnTo>
                    <a:lnTo>
                      <a:pt x="225" y="76"/>
                    </a:lnTo>
                    <a:lnTo>
                      <a:pt x="243" y="43"/>
                    </a:lnTo>
                    <a:lnTo>
                      <a:pt x="260" y="0"/>
                    </a:lnTo>
                    <a:lnTo>
                      <a:pt x="259" y="2"/>
                    </a:lnTo>
                    <a:lnTo>
                      <a:pt x="256" y="7"/>
                    </a:lnTo>
                    <a:lnTo>
                      <a:pt x="252" y="14"/>
                    </a:lnTo>
                    <a:lnTo>
                      <a:pt x="245" y="22"/>
                    </a:lnTo>
                    <a:lnTo>
                      <a:pt x="235" y="31"/>
                    </a:lnTo>
                    <a:lnTo>
                      <a:pt x="225" y="42"/>
                    </a:lnTo>
                    <a:lnTo>
                      <a:pt x="211" y="53"/>
                    </a:lnTo>
                    <a:lnTo>
                      <a:pt x="197" y="62"/>
                    </a:lnTo>
                    <a:lnTo>
                      <a:pt x="179" y="70"/>
                    </a:lnTo>
                    <a:lnTo>
                      <a:pt x="161" y="76"/>
                    </a:lnTo>
                    <a:lnTo>
                      <a:pt x="139" y="79"/>
                    </a:lnTo>
                    <a:lnTo>
                      <a:pt x="116" y="79"/>
                    </a:lnTo>
                    <a:lnTo>
                      <a:pt x="90" y="76"/>
                    </a:lnTo>
                    <a:lnTo>
                      <a:pt x="62" y="68"/>
                    </a:lnTo>
                    <a:lnTo>
                      <a:pt x="32" y="56"/>
                    </a:lnTo>
                    <a:lnTo>
                      <a:pt x="0" y="37"/>
                    </a:lnTo>
                    <a:close/>
                  </a:path>
                </a:pathLst>
              </a:custGeom>
              <a:solidFill>
                <a:srgbClr val="FFBFFF"/>
              </a:solidFill>
              <a:ln w="3175" cmpd="sng">
                <a:solidFill>
                  <a:srgbClr val="66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597" name="Freeform 261"/>
              <p:cNvSpPr>
                <a:spLocks/>
              </p:cNvSpPr>
              <p:nvPr/>
            </p:nvSpPr>
            <p:spPr bwMode="auto">
              <a:xfrm>
                <a:off x="543" y="2735"/>
                <a:ext cx="72" cy="82"/>
              </a:xfrm>
              <a:custGeom>
                <a:avLst/>
                <a:gdLst/>
                <a:ahLst/>
                <a:cxnLst>
                  <a:cxn ang="0">
                    <a:pos x="144" y="0"/>
                  </a:cxn>
                  <a:cxn ang="0">
                    <a:pos x="144" y="7"/>
                  </a:cxn>
                  <a:cxn ang="0">
                    <a:pos x="143" y="26"/>
                  </a:cxn>
                  <a:cxn ang="0">
                    <a:pos x="139" y="53"/>
                  </a:cxn>
                  <a:cxn ang="0">
                    <a:pos x="129" y="84"/>
                  </a:cxn>
                  <a:cxn ang="0">
                    <a:pos x="112" y="115"/>
                  </a:cxn>
                  <a:cxn ang="0">
                    <a:pos x="87" y="141"/>
                  </a:cxn>
                  <a:cxn ang="0">
                    <a:pos x="49" y="159"/>
                  </a:cxn>
                  <a:cxn ang="0">
                    <a:pos x="0" y="164"/>
                  </a:cxn>
                  <a:cxn ang="0">
                    <a:pos x="6" y="162"/>
                  </a:cxn>
                  <a:cxn ang="0">
                    <a:pos x="18" y="158"/>
                  </a:cxn>
                  <a:cxn ang="0">
                    <a:pos x="39" y="147"/>
                  </a:cxn>
                  <a:cxn ang="0">
                    <a:pos x="62" y="132"/>
                  </a:cxn>
                  <a:cxn ang="0">
                    <a:pos x="87" y="112"/>
                  </a:cxn>
                  <a:cxn ang="0">
                    <a:pos x="111" y="83"/>
                  </a:cxn>
                  <a:cxn ang="0">
                    <a:pos x="130" y="46"/>
                  </a:cxn>
                  <a:cxn ang="0">
                    <a:pos x="144" y="0"/>
                  </a:cxn>
                </a:cxnLst>
                <a:rect l="0" t="0" r="r" b="b"/>
                <a:pathLst>
                  <a:path w="144" h="164">
                    <a:moveTo>
                      <a:pt x="144" y="0"/>
                    </a:moveTo>
                    <a:lnTo>
                      <a:pt x="144" y="7"/>
                    </a:lnTo>
                    <a:lnTo>
                      <a:pt x="143" y="26"/>
                    </a:lnTo>
                    <a:lnTo>
                      <a:pt x="139" y="53"/>
                    </a:lnTo>
                    <a:lnTo>
                      <a:pt x="129" y="84"/>
                    </a:lnTo>
                    <a:lnTo>
                      <a:pt x="112" y="115"/>
                    </a:lnTo>
                    <a:lnTo>
                      <a:pt x="87" y="141"/>
                    </a:lnTo>
                    <a:lnTo>
                      <a:pt x="49" y="159"/>
                    </a:lnTo>
                    <a:lnTo>
                      <a:pt x="0" y="164"/>
                    </a:lnTo>
                    <a:lnTo>
                      <a:pt x="6" y="162"/>
                    </a:lnTo>
                    <a:lnTo>
                      <a:pt x="18" y="158"/>
                    </a:lnTo>
                    <a:lnTo>
                      <a:pt x="39" y="147"/>
                    </a:lnTo>
                    <a:lnTo>
                      <a:pt x="62" y="132"/>
                    </a:lnTo>
                    <a:lnTo>
                      <a:pt x="87" y="112"/>
                    </a:lnTo>
                    <a:lnTo>
                      <a:pt x="111" y="83"/>
                    </a:lnTo>
                    <a:lnTo>
                      <a:pt x="130" y="46"/>
                    </a:lnTo>
                    <a:lnTo>
                      <a:pt x="144" y="0"/>
                    </a:lnTo>
                    <a:close/>
                  </a:path>
                </a:pathLst>
              </a:custGeom>
              <a:solidFill>
                <a:srgbClr val="000000"/>
              </a:solidFill>
              <a:ln w="3175" cmpd="sng">
                <a:solidFill>
                  <a:srgbClr val="66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598" name="Freeform 262"/>
              <p:cNvSpPr>
                <a:spLocks/>
              </p:cNvSpPr>
              <p:nvPr/>
            </p:nvSpPr>
            <p:spPr bwMode="auto">
              <a:xfrm>
                <a:off x="363" y="2025"/>
                <a:ext cx="53" cy="53"/>
              </a:xfrm>
              <a:custGeom>
                <a:avLst/>
                <a:gdLst/>
                <a:ahLst/>
                <a:cxnLst>
                  <a:cxn ang="0">
                    <a:pos x="14" y="106"/>
                  </a:cxn>
                  <a:cxn ang="0">
                    <a:pos x="11" y="103"/>
                  </a:cxn>
                  <a:cxn ang="0">
                    <a:pos x="6" y="92"/>
                  </a:cxn>
                  <a:cxn ang="0">
                    <a:pos x="1" y="78"/>
                  </a:cxn>
                  <a:cxn ang="0">
                    <a:pos x="0" y="61"/>
                  </a:cxn>
                  <a:cxn ang="0">
                    <a:pos x="7" y="43"/>
                  </a:cxn>
                  <a:cxn ang="0">
                    <a:pos x="25" y="26"/>
                  </a:cxn>
                  <a:cxn ang="0">
                    <a:pos x="56" y="10"/>
                  </a:cxn>
                  <a:cxn ang="0">
                    <a:pos x="106" y="0"/>
                  </a:cxn>
                  <a:cxn ang="0">
                    <a:pos x="101" y="1"/>
                  </a:cxn>
                  <a:cxn ang="0">
                    <a:pos x="87" y="6"/>
                  </a:cxn>
                  <a:cxn ang="0">
                    <a:pos x="68" y="14"/>
                  </a:cxn>
                  <a:cxn ang="0">
                    <a:pos x="47" y="24"/>
                  </a:cxn>
                  <a:cxn ang="0">
                    <a:pos x="29" y="40"/>
                  </a:cxn>
                  <a:cxn ang="0">
                    <a:pos x="15" y="58"/>
                  </a:cxn>
                  <a:cxn ang="0">
                    <a:pos x="8" y="80"/>
                  </a:cxn>
                  <a:cxn ang="0">
                    <a:pos x="14" y="106"/>
                  </a:cxn>
                </a:cxnLst>
                <a:rect l="0" t="0" r="r" b="b"/>
                <a:pathLst>
                  <a:path w="106" h="106">
                    <a:moveTo>
                      <a:pt x="14" y="106"/>
                    </a:moveTo>
                    <a:lnTo>
                      <a:pt x="11" y="103"/>
                    </a:lnTo>
                    <a:lnTo>
                      <a:pt x="6" y="92"/>
                    </a:lnTo>
                    <a:lnTo>
                      <a:pt x="1" y="78"/>
                    </a:lnTo>
                    <a:lnTo>
                      <a:pt x="0" y="61"/>
                    </a:lnTo>
                    <a:lnTo>
                      <a:pt x="7" y="43"/>
                    </a:lnTo>
                    <a:lnTo>
                      <a:pt x="25" y="26"/>
                    </a:lnTo>
                    <a:lnTo>
                      <a:pt x="56" y="10"/>
                    </a:lnTo>
                    <a:lnTo>
                      <a:pt x="106" y="0"/>
                    </a:lnTo>
                    <a:lnTo>
                      <a:pt x="101" y="1"/>
                    </a:lnTo>
                    <a:lnTo>
                      <a:pt x="87" y="6"/>
                    </a:lnTo>
                    <a:lnTo>
                      <a:pt x="68" y="14"/>
                    </a:lnTo>
                    <a:lnTo>
                      <a:pt x="47" y="24"/>
                    </a:lnTo>
                    <a:lnTo>
                      <a:pt x="29" y="40"/>
                    </a:lnTo>
                    <a:lnTo>
                      <a:pt x="15" y="58"/>
                    </a:lnTo>
                    <a:lnTo>
                      <a:pt x="8" y="80"/>
                    </a:lnTo>
                    <a:lnTo>
                      <a:pt x="14" y="106"/>
                    </a:lnTo>
                    <a:close/>
                  </a:path>
                </a:pathLst>
              </a:custGeom>
              <a:solidFill>
                <a:srgbClr val="000000"/>
              </a:solidFill>
              <a:ln w="3175" cmpd="sng">
                <a:solidFill>
                  <a:srgbClr val="66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599" name="Freeform 263"/>
              <p:cNvSpPr>
                <a:spLocks/>
              </p:cNvSpPr>
              <p:nvPr/>
            </p:nvSpPr>
            <p:spPr bwMode="auto">
              <a:xfrm>
                <a:off x="464" y="2017"/>
                <a:ext cx="39" cy="38"/>
              </a:xfrm>
              <a:custGeom>
                <a:avLst/>
                <a:gdLst/>
                <a:ahLst/>
                <a:cxnLst>
                  <a:cxn ang="0">
                    <a:pos x="68" y="76"/>
                  </a:cxn>
                  <a:cxn ang="0">
                    <a:pos x="70" y="73"/>
                  </a:cxn>
                  <a:cxn ang="0">
                    <a:pos x="74" y="65"/>
                  </a:cxn>
                  <a:cxn ang="0">
                    <a:pos x="76" y="54"/>
                  </a:cxn>
                  <a:cxn ang="0">
                    <a:pos x="78" y="40"/>
                  </a:cxn>
                  <a:cxn ang="0">
                    <a:pos x="72" y="28"/>
                  </a:cxn>
                  <a:cxn ang="0">
                    <a:pos x="60" y="16"/>
                  </a:cxn>
                  <a:cxn ang="0">
                    <a:pos x="36" y="6"/>
                  </a:cxn>
                  <a:cxn ang="0">
                    <a:pos x="0" y="0"/>
                  </a:cxn>
                  <a:cxn ang="0">
                    <a:pos x="2" y="2"/>
                  </a:cxn>
                  <a:cxn ang="0">
                    <a:pos x="11" y="3"/>
                  </a:cxn>
                  <a:cxn ang="0">
                    <a:pos x="23" y="10"/>
                  </a:cxn>
                  <a:cxn ang="0">
                    <a:pos x="36" y="17"/>
                  </a:cxn>
                  <a:cxn ang="0">
                    <a:pos x="50" y="26"/>
                  </a:cxn>
                  <a:cxn ang="0">
                    <a:pos x="60" y="40"/>
                  </a:cxn>
                  <a:cxn ang="0">
                    <a:pos x="67" y="56"/>
                  </a:cxn>
                  <a:cxn ang="0">
                    <a:pos x="68" y="76"/>
                  </a:cxn>
                </a:cxnLst>
                <a:rect l="0" t="0" r="r" b="b"/>
                <a:pathLst>
                  <a:path w="78" h="76">
                    <a:moveTo>
                      <a:pt x="68" y="76"/>
                    </a:moveTo>
                    <a:lnTo>
                      <a:pt x="70" y="73"/>
                    </a:lnTo>
                    <a:lnTo>
                      <a:pt x="74" y="65"/>
                    </a:lnTo>
                    <a:lnTo>
                      <a:pt x="76" y="54"/>
                    </a:lnTo>
                    <a:lnTo>
                      <a:pt x="78" y="40"/>
                    </a:lnTo>
                    <a:lnTo>
                      <a:pt x="72" y="28"/>
                    </a:lnTo>
                    <a:lnTo>
                      <a:pt x="60" y="16"/>
                    </a:lnTo>
                    <a:lnTo>
                      <a:pt x="36" y="6"/>
                    </a:lnTo>
                    <a:lnTo>
                      <a:pt x="0" y="0"/>
                    </a:lnTo>
                    <a:lnTo>
                      <a:pt x="2" y="2"/>
                    </a:lnTo>
                    <a:lnTo>
                      <a:pt x="11" y="3"/>
                    </a:lnTo>
                    <a:lnTo>
                      <a:pt x="23" y="10"/>
                    </a:lnTo>
                    <a:lnTo>
                      <a:pt x="36" y="17"/>
                    </a:lnTo>
                    <a:lnTo>
                      <a:pt x="50" y="26"/>
                    </a:lnTo>
                    <a:lnTo>
                      <a:pt x="60" y="40"/>
                    </a:lnTo>
                    <a:lnTo>
                      <a:pt x="67" y="56"/>
                    </a:lnTo>
                    <a:lnTo>
                      <a:pt x="68" y="76"/>
                    </a:lnTo>
                    <a:close/>
                  </a:path>
                </a:pathLst>
              </a:custGeom>
              <a:solidFill>
                <a:srgbClr val="000000"/>
              </a:solidFill>
              <a:ln w="3175" cmpd="sng">
                <a:solidFill>
                  <a:srgbClr val="66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pic>
          <p:nvPicPr>
            <p:cNvPr id="14600" name="Picture 264" descr="ag00317_"/>
            <p:cNvPicPr>
              <a:picLocks noChangeAspect="1" noChangeArrowheads="1" noCrop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912" y="2496"/>
              <a:ext cx="833" cy="1248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95288" y="404813"/>
            <a:ext cx="8243887" cy="1314450"/>
          </a:xfrm>
        </p:spPr>
        <p:txBody>
          <a:bodyPr anchor="ctr"/>
          <a:lstStyle/>
          <a:p>
            <a:r>
              <a:rPr lang="ru-RU" sz="5400" b="1" u="sng">
                <a:solidFill>
                  <a:srgbClr val="FF0000"/>
                </a:solidFill>
              </a:rPr>
              <a:t>Нужны ли ребенку книги?</a:t>
            </a:r>
            <a:endParaRPr lang="ru-RU" sz="5400">
              <a:solidFill>
                <a:srgbClr val="FF0000"/>
              </a:solidFill>
            </a:endParaRPr>
          </a:p>
        </p:txBody>
      </p:sp>
      <p:pic>
        <p:nvPicPr>
          <p:cNvPr id="15365" name="Picture 5" descr="цуйцеп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84613"/>
            <a:ext cx="4459288" cy="2973387"/>
          </a:xfrm>
          <a:prstGeom prst="rect">
            <a:avLst/>
          </a:prstGeom>
          <a:noFill/>
        </p:spPr>
      </p:pic>
      <p:pic>
        <p:nvPicPr>
          <p:cNvPr id="15366" name="Picture 6" descr="эждло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16513" y="2830513"/>
            <a:ext cx="4027487" cy="4027487"/>
          </a:xfrm>
          <a:prstGeom prst="rect">
            <a:avLst/>
          </a:prstGeom>
          <a:noFill/>
        </p:spPr>
      </p:pic>
      <p:pic>
        <p:nvPicPr>
          <p:cNvPr id="15367" name="Picture 7" descr="ло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412875"/>
            <a:ext cx="2808288" cy="211613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8" name="Picture 4" descr="цв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19300" y="0"/>
            <a:ext cx="51054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7544" y="548680"/>
            <a:ext cx="8243887" cy="1314450"/>
          </a:xfrm>
        </p:spPr>
        <p:txBody>
          <a:bodyPr anchor="ctr">
            <a:normAutofit fontScale="90000"/>
          </a:bodyPr>
          <a:lstStyle/>
          <a:p>
            <a:r>
              <a:rPr lang="ru-RU" sz="5400" b="1" u="sng" dirty="0">
                <a:solidFill>
                  <a:srgbClr val="FF0000"/>
                </a:solidFill>
              </a:rPr>
              <a:t>Что же мешает чтению детей?</a:t>
            </a:r>
            <a:r>
              <a:rPr lang="ru-RU" sz="5400" dirty="0">
                <a:solidFill>
                  <a:srgbClr val="FF0000"/>
                </a:solidFill>
              </a:rPr>
              <a:t/>
            </a:r>
            <a:br>
              <a:rPr lang="ru-RU" sz="5400" dirty="0">
                <a:solidFill>
                  <a:srgbClr val="FF0000"/>
                </a:solidFill>
              </a:rPr>
            </a:br>
            <a:endParaRPr lang="ru-RU" sz="5400" dirty="0">
              <a:solidFill>
                <a:srgbClr val="FF0000"/>
              </a:solidFill>
            </a:endParaRPr>
          </a:p>
        </p:txBody>
      </p:sp>
      <p:pic>
        <p:nvPicPr>
          <p:cNvPr id="16388" name="Picture 4" descr="шж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313" y="1817688"/>
            <a:ext cx="3797300" cy="5040312"/>
          </a:xfrm>
          <a:prstGeom prst="rect">
            <a:avLst/>
          </a:prstGeom>
          <a:noFill/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 anchor="ctr">
            <a:normAutofit fontScale="90000"/>
          </a:bodyPr>
          <a:lstStyle/>
          <a:p>
            <a:r>
              <a:rPr lang="ru-RU" sz="5400" b="1" u="sng">
                <a:solidFill>
                  <a:srgbClr val="FF0000"/>
                </a:solidFill>
              </a:rPr>
              <a:t>Куда подевалось семейное чтение?</a:t>
            </a:r>
            <a:endParaRPr lang="ru-RU" sz="5400">
              <a:solidFill>
                <a:srgbClr val="FF0000"/>
              </a:solidFill>
            </a:endParaRPr>
          </a:p>
        </p:txBody>
      </p:sp>
      <p:pic>
        <p:nvPicPr>
          <p:cNvPr id="17412" name="Picture 4" descr="йц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1844675"/>
            <a:ext cx="6985000" cy="4751388"/>
          </a:xfrm>
          <a:prstGeom prst="rect">
            <a:avLst/>
          </a:prstGeom>
          <a:noFill/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 anchor="ctr">
            <a:normAutofit fontScale="90000"/>
          </a:bodyPr>
          <a:lstStyle/>
          <a:p>
            <a:r>
              <a:rPr lang="ru-RU" sz="5400" b="1" u="sng">
                <a:solidFill>
                  <a:srgbClr val="FF0000"/>
                </a:solidFill>
              </a:rPr>
              <a:t>Уместен ли торг между родителями и ребенком?</a:t>
            </a:r>
            <a:r>
              <a:rPr lang="ru-RU" sz="40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8438" name="Rectangle 6" descr="bc8994-001"/>
          <p:cNvSpPr>
            <a:spLocks noChangeArrowheads="1"/>
          </p:cNvSpPr>
          <p:nvPr/>
        </p:nvSpPr>
        <p:spPr bwMode="auto">
          <a:xfrm>
            <a:off x="395288" y="2781300"/>
            <a:ext cx="3529012" cy="3230563"/>
          </a:xfrm>
          <a:prstGeom prst="rect">
            <a:avLst/>
          </a:prstGeom>
          <a:blipFill dpi="0" rotWithShape="0">
            <a:blip r:embed="rId2" cstate="print"/>
            <a:srcRect/>
            <a:stretch>
              <a:fillRect/>
            </a:stretch>
          </a:blipFill>
          <a:ln w="76200">
            <a:solidFill>
              <a:schemeClr val="bg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endParaRPr lang="ru-RU"/>
          </a:p>
        </p:txBody>
      </p:sp>
      <p:pic>
        <p:nvPicPr>
          <p:cNvPr id="18439" name="Picture 7" descr="укплор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538" y="3284538"/>
            <a:ext cx="4284662" cy="2651125"/>
          </a:xfrm>
          <a:prstGeom prst="rect">
            <a:avLst/>
          </a:prstGeom>
          <a:noFill/>
          <a:ln w="50800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8313" y="333375"/>
            <a:ext cx="8229600" cy="2074863"/>
          </a:xfrm>
        </p:spPr>
        <p:txBody>
          <a:bodyPr anchor="ctr">
            <a:normAutofit fontScale="90000"/>
          </a:bodyPr>
          <a:lstStyle/>
          <a:p>
            <a:r>
              <a:rPr lang="ru-RU" sz="5400" b="1" u="sng">
                <a:solidFill>
                  <a:srgbClr val="FF0000"/>
                </a:solidFill>
              </a:rPr>
              <a:t>Всякая ли литература полезна? </a:t>
            </a:r>
            <a:endParaRPr lang="ru-RU" sz="4000"/>
          </a:p>
        </p:txBody>
      </p:sp>
      <p:pic>
        <p:nvPicPr>
          <p:cNvPr id="19460" name="Picture 4" descr="к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8538" y="2708275"/>
            <a:ext cx="4679950" cy="3525838"/>
          </a:xfrm>
          <a:prstGeom prst="rect">
            <a:avLst/>
          </a:prstGeom>
          <a:noFill/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95536" y="476672"/>
            <a:ext cx="8243887" cy="1314450"/>
          </a:xfrm>
        </p:spPr>
        <p:txBody>
          <a:bodyPr anchor="ctr">
            <a:normAutofit fontScale="90000"/>
          </a:bodyPr>
          <a:lstStyle/>
          <a:p>
            <a:r>
              <a:rPr lang="ru-RU" sz="5400" b="1" dirty="0">
                <a:solidFill>
                  <a:srgbClr val="FF0000"/>
                </a:solidFill>
              </a:rPr>
              <a:t>«Как привить интерес к чтению?»</a:t>
            </a:r>
            <a:r>
              <a:rPr lang="ru-RU" sz="5400" dirty="0">
                <a:solidFill>
                  <a:srgbClr val="FF0000"/>
                </a:solidFill>
              </a:rPr>
              <a:t/>
            </a:r>
            <a:br>
              <a:rPr lang="ru-RU" sz="5400" dirty="0">
                <a:solidFill>
                  <a:srgbClr val="FF0000"/>
                </a:solidFill>
              </a:rPr>
            </a:br>
            <a:endParaRPr lang="ru-RU" sz="5400" dirty="0">
              <a:solidFill>
                <a:srgbClr val="FF0000"/>
              </a:solidFill>
            </a:endParaRPr>
          </a:p>
        </p:txBody>
      </p:sp>
      <p:pic>
        <p:nvPicPr>
          <p:cNvPr id="20484" name="Picture 4" descr="нк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1916832"/>
            <a:ext cx="4027487" cy="4027488"/>
          </a:xfrm>
          <a:prstGeom prst="rect">
            <a:avLst/>
          </a:prstGeom>
          <a:noFill/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ры">
  <a:themeElements>
    <a:clrScheme name="Шары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Шары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Шары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</TotalTime>
  <Words>351</Words>
  <Application>Microsoft Office PowerPoint</Application>
  <PresentationFormat>Экран (4:3)</PresentationFormat>
  <Paragraphs>30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Шары</vt:lpstr>
      <vt:lpstr>«Как помочь ребенку полюбить чтение?»</vt:lpstr>
      <vt:lpstr>Слайд 2</vt:lpstr>
      <vt:lpstr>Нужны ли ребенку книги?</vt:lpstr>
      <vt:lpstr>Слайд 4</vt:lpstr>
      <vt:lpstr>Что же мешает чтению детей? </vt:lpstr>
      <vt:lpstr>Куда подевалось семейное чтение?</vt:lpstr>
      <vt:lpstr>Уместен ли торг между родителями и ребенком? </vt:lpstr>
      <vt:lpstr>Всякая ли литература полезна? </vt:lpstr>
      <vt:lpstr>«Как привить интерес к чтению?» 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«Как помочь ребенку полюбить чтение?»</dc:title>
  <dc:creator>Пётр</dc:creator>
  <cp:lastModifiedBy>Пётр</cp:lastModifiedBy>
  <cp:revision>9</cp:revision>
  <dcterms:created xsi:type="dcterms:W3CDTF">2012-02-13T14:22:18Z</dcterms:created>
  <dcterms:modified xsi:type="dcterms:W3CDTF">2012-02-14T08:01:27Z</dcterms:modified>
</cp:coreProperties>
</file>