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804863"/>
            <a:ext cx="7800975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3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809625"/>
            <a:ext cx="793432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7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2152650"/>
            <a:ext cx="722947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0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90500"/>
            <a:ext cx="74295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4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561975"/>
            <a:ext cx="3990975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1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557213"/>
            <a:ext cx="6905625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0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2013-04-07T11:40:34Z</dcterms:created>
  <dcterms:modified xsi:type="dcterms:W3CDTF">2013-04-07T11:59:45Z</dcterms:modified>
</cp:coreProperties>
</file>