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89" r:id="rId3"/>
    <p:sldId id="290" r:id="rId4"/>
    <p:sldId id="291" r:id="rId5"/>
    <p:sldId id="287" r:id="rId6"/>
    <p:sldId id="261" r:id="rId7"/>
    <p:sldId id="292" r:id="rId8"/>
    <p:sldId id="259" r:id="rId9"/>
    <p:sldId id="293" r:id="rId10"/>
    <p:sldId id="294" r:id="rId11"/>
    <p:sldId id="295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9719"/>
    <a:srgbClr val="93E3FF"/>
    <a:srgbClr val="C8B000"/>
    <a:srgbClr val="FFC000"/>
    <a:srgbClr val="504600"/>
    <a:srgbClr val="E21E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581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623D-9394-460E-9EF7-EDC410ECB0C4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5A4D-7080-46C4-AC86-E16E89AAD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3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vtatuzova.ru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16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«Отрезок»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561644"/>
            <a:ext cx="4977759" cy="2659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5217127" y="1785926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школы № 1702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Москвы</a:t>
            </a:r>
          </a:p>
        </p:txBody>
      </p:sp>
    </p:spTree>
    <p:extLst>
      <p:ext uri="{BB962C8B-B14F-4D97-AF65-F5344CB8AC3E}">
        <p14:creationId xmlns:p14="http://schemas.microsoft.com/office/powerpoint/2010/main" xmlns="" val="186529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247" y="764704"/>
            <a:ext cx="5489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недостающую фигуру.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0049887"/>
              </p:ext>
            </p:extLst>
          </p:nvPr>
        </p:nvGraphicFramePr>
        <p:xfrm>
          <a:off x="1403647" y="1556792"/>
          <a:ext cx="6532197" cy="2880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7399"/>
                <a:gridCol w="2177399"/>
                <a:gridCol w="2177399"/>
              </a:tblGrid>
              <a:tr h="960107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</a:tr>
              <a:tr h="960107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</a:tr>
              <a:tr h="960107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142165" marR="142165" marT="71083" marB="71083"/>
                </a:tc>
              </a:tr>
            </a:tbl>
          </a:graphicData>
        </a:graphic>
      </p:graphicFrame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75055" y="1702474"/>
            <a:ext cx="7127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81128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6300" y="2525790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0599" y="3501008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5256" y="1608018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9712" y="2659284"/>
            <a:ext cx="7127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0599" y="2548890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4117" y="1638049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6369" y="3551272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7465" y="4660503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6781" y="4776391"/>
            <a:ext cx="712787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85903" y="5464541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43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51666 -0.174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33" y="-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247" y="764704"/>
            <a:ext cx="5489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недостающую фигуру.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0049887"/>
              </p:ext>
            </p:extLst>
          </p:nvPr>
        </p:nvGraphicFramePr>
        <p:xfrm>
          <a:off x="1403647" y="1556792"/>
          <a:ext cx="6532197" cy="2880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7399"/>
                <a:gridCol w="2177399"/>
                <a:gridCol w="2177399"/>
              </a:tblGrid>
              <a:tr h="960107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</a:tr>
              <a:tr h="960107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</a:tr>
              <a:tr h="960107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 marL="142165" marR="142165" marT="71083" marB="71083"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142165" marR="142165" marT="71083" marB="71083"/>
                </a:tc>
              </a:tr>
            </a:tbl>
          </a:graphicData>
        </a:graphic>
      </p:graphicFrame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75055" y="1702474"/>
            <a:ext cx="7127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81128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6300" y="2525790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0599" y="3501008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5256" y="1608018"/>
            <a:ext cx="9017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9712" y="2659284"/>
            <a:ext cx="7127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0599" y="2548890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4117" y="1638049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6369" y="3551272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7465" y="4660503"/>
            <a:ext cx="89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6781" y="4776391"/>
            <a:ext cx="712787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1432" y="5457998"/>
            <a:ext cx="88297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 время демонстрации навести курсор на  «лишнюю» фигуру 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643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51666 -0.174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33" y="-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7066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Прямая соединительная линия 37"/>
          <p:cNvCxnSpPr/>
          <p:nvPr/>
        </p:nvCxnSpPr>
        <p:spPr>
          <a:xfrm>
            <a:off x="630432" y="2496267"/>
            <a:ext cx="1736602" cy="124729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96982" y="676550"/>
            <a:ext cx="8695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Что мы сделали с прямой? Какие фигуры у нас получились?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74320">
            <a:off x="2267844" y="2080520"/>
            <a:ext cx="315791" cy="75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2365818" y="2621087"/>
            <a:ext cx="1736602" cy="124729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77533">
            <a:off x="3977588" y="2225444"/>
            <a:ext cx="315791" cy="75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Прямая соединительная линия 36"/>
          <p:cNvCxnSpPr/>
          <p:nvPr/>
        </p:nvCxnSpPr>
        <p:spPr>
          <a:xfrm>
            <a:off x="4097166" y="2753436"/>
            <a:ext cx="1736602" cy="124729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330528" y="4607099"/>
            <a:ext cx="3421934" cy="274822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74320">
            <a:off x="2185024" y="4095205"/>
            <a:ext cx="315791" cy="75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611560" y="4483553"/>
            <a:ext cx="1736602" cy="124729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77533">
            <a:off x="5616734" y="4367368"/>
            <a:ext cx="315791" cy="75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6" name="Прямая соединительная линия 45"/>
          <p:cNvCxnSpPr/>
          <p:nvPr/>
        </p:nvCxnSpPr>
        <p:spPr>
          <a:xfrm>
            <a:off x="5744842" y="4881327"/>
            <a:ext cx="1736602" cy="124729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71432" y="3717032"/>
            <a:ext cx="872104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2995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0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671 L 8.33333E-7 0.065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293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-0.00243 0.0840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0.00069 0.1208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604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1.38889E-6 0.1048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я соединительная линия 26"/>
          <p:cNvCxnSpPr/>
          <p:nvPr/>
        </p:nvCxnSpPr>
        <p:spPr>
          <a:xfrm>
            <a:off x="2048751" y="1700808"/>
            <a:ext cx="4536504" cy="667546"/>
          </a:xfrm>
          <a:prstGeom prst="line">
            <a:avLst/>
          </a:prstGeom>
          <a:ln w="571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641546" y="1778425"/>
            <a:ext cx="3085800" cy="454075"/>
          </a:xfrm>
          <a:prstGeom prst="line">
            <a:avLst/>
          </a:prstGeom>
          <a:ln w="571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96982" y="676550"/>
            <a:ext cx="869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поставила две точки. Провела через них прямую. Часть прямой между точками она выделила красным цветом.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 flipH="1">
            <a:off x="2624815" y="173645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03813">
            <a:off x="1622331" y="2143972"/>
            <a:ext cx="5808239" cy="724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Овал 18"/>
          <p:cNvSpPr/>
          <p:nvPr/>
        </p:nvSpPr>
        <p:spPr>
          <a:xfrm flipH="1">
            <a:off x="5649159" y="219935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39454" y="2924944"/>
            <a:ext cx="3976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 такую же работу.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9552" y="3140968"/>
            <a:ext cx="72008" cy="7200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608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я соединительная линия 26"/>
          <p:cNvCxnSpPr/>
          <p:nvPr/>
        </p:nvCxnSpPr>
        <p:spPr>
          <a:xfrm>
            <a:off x="2048751" y="1700808"/>
            <a:ext cx="4536504" cy="667546"/>
          </a:xfrm>
          <a:prstGeom prst="line">
            <a:avLst/>
          </a:prstGeom>
          <a:ln w="571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96982" y="676550"/>
            <a:ext cx="869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поставила две точки. Провела через них прямую. Часть прямой между точками она выделила красным цветом.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03813">
            <a:off x="1622331" y="2143972"/>
            <a:ext cx="5808239" cy="724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2624815" y="1736450"/>
            <a:ext cx="3102531" cy="534906"/>
            <a:chOff x="2624815" y="1736450"/>
            <a:chExt cx="3102531" cy="534906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2641546" y="1778425"/>
              <a:ext cx="3085800" cy="454075"/>
            </a:xfrm>
            <a:prstGeom prst="line">
              <a:avLst/>
            </a:prstGeom>
            <a:ln w="571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 flipH="1">
              <a:off x="2624815" y="173645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 flipH="1">
              <a:off x="5649159" y="2199356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Овал 7"/>
          <p:cNvSpPr/>
          <p:nvPr/>
        </p:nvSpPr>
        <p:spPr>
          <a:xfrm>
            <a:off x="570472" y="3090156"/>
            <a:ext cx="72008" cy="7200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157192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Эта фигура – отрезок.  Точки- концы отрезка. Их можно обозначить буквами.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497" y="3288431"/>
            <a:ext cx="8496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 можно назвать фигуру, которая у вас получилась?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31740" y="4509120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4108" y="4970785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9454" y="2924944"/>
            <a:ext cx="3976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 такую же работу.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38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-0.00382 0.367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695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начертила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красный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отрезок, Петя-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синий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Вова – </a:t>
            </a:r>
            <a:r>
              <a:rPr lang="ru-RU" sz="2400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</a:rPr>
              <a:t>зелёный.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971600" y="3039343"/>
            <a:ext cx="720080" cy="864096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699170" y="3183359"/>
            <a:ext cx="1296144" cy="504056"/>
          </a:xfrm>
          <a:prstGeom prst="line">
            <a:avLst/>
          </a:prstGeom>
          <a:ln w="5715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732240" y="3687415"/>
            <a:ext cx="1656184" cy="0"/>
          </a:xfrm>
          <a:prstGeom prst="line">
            <a:avLst/>
          </a:prstGeom>
          <a:ln w="57150">
            <a:solidFill>
              <a:srgbClr val="3D9719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146319" y="3903439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98214" y="389705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40052" y="3435387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44877" y="260523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691680" y="2463279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54345" y="3722435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0112" y="5055567"/>
            <a:ext cx="65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АБ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5982" y="1507547"/>
            <a:ext cx="4571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они назвали свои отрезки?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33618" y="5055567"/>
            <a:ext cx="135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771800" y="2435696"/>
            <a:ext cx="0" cy="315354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12160" y="2435696"/>
            <a:ext cx="0" cy="315354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74847" y="5055567"/>
            <a:ext cx="66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БВ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39313" y="5055567"/>
            <a:ext cx="171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 ВБ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65164" y="5055567"/>
            <a:ext cx="714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33647" y="5055567"/>
            <a:ext cx="1354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 ВА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478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9" grpId="0"/>
      <p:bldP spid="10" grpId="0"/>
      <p:bldP spid="57" grpId="0"/>
      <p:bldP spid="58" grpId="0"/>
      <p:bldP spid="63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1269069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716016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2346" y="676550"/>
            <a:ext cx="8828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айди неверные равенства и неравенства. Измени записи так, чтобы они стали верными.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7504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88206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27103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&gt;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85903" y="5435045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79512" y="2871673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360804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236296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727875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79004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187624" y="4445562"/>
            <a:ext cx="531676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071446" y="4457317"/>
            <a:ext cx="531676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97261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35696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164288" y="1821562"/>
            <a:ext cx="0" cy="103137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07196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&lt;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87786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26221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845571" y="1785010"/>
            <a:ext cx="5318717" cy="1121908"/>
            <a:chOff x="1845571" y="1250023"/>
            <a:chExt cx="5318717" cy="1656895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845571" y="1268760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5423935" y="1304005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640077" y="1277144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164288" y="1250023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897721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7544" y="4449306"/>
            <a:ext cx="534972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7544" y="4437112"/>
            <a:ext cx="534972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9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1269069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716016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2346" y="676550"/>
            <a:ext cx="8828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айди неверные равенства и неравенства. Измени записи так, чтобы они стали верными.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7504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88206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27103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&gt;</a:t>
            </a:r>
            <a:endParaRPr lang="ru-RU" sz="4000" b="1" dirty="0">
              <a:solidFill>
                <a:srgbClr val="002060"/>
              </a:solidFill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79512" y="2871673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360804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236296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727875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79004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187624" y="4445562"/>
            <a:ext cx="531676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071446" y="4457317"/>
            <a:ext cx="531676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97261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35696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164288" y="1821562"/>
            <a:ext cx="0" cy="103137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07196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&lt;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87786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26221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845571" y="1785010"/>
            <a:ext cx="5318717" cy="1121908"/>
            <a:chOff x="1845571" y="1250023"/>
            <a:chExt cx="5318717" cy="1656895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845571" y="1268760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5423935" y="1304005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640077" y="1277144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164288" y="1250023"/>
              <a:ext cx="0" cy="160291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897721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7544" y="4449306"/>
            <a:ext cx="534972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7544" y="4437112"/>
            <a:ext cx="534972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=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17631" y="5874994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61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46821E-6 L 0.21493 -0.387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7" y="-193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51445E-7 L 0.63038 -0.3900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10" y="-1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115" grpId="0" animBg="1"/>
      <p:bldP spid="25" grpId="0"/>
      <p:bldP spid="42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764704"/>
            <a:ext cx="8826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Кате, Пете и Вове подобрать числовые карточки к своим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0" name="Овал 79"/>
          <p:cNvSpPr/>
          <p:nvPr/>
        </p:nvSpPr>
        <p:spPr>
          <a:xfrm>
            <a:off x="4860032" y="2361744"/>
            <a:ext cx="683888" cy="6217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739716" y="2315262"/>
            <a:ext cx="681766" cy="68169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8-конечная звезда 57"/>
          <p:cNvSpPr/>
          <p:nvPr/>
        </p:nvSpPr>
        <p:spPr>
          <a:xfrm>
            <a:off x="3131841" y="1782617"/>
            <a:ext cx="2808312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720418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658214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833487" y="2351943"/>
            <a:ext cx="683888" cy="6217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13171" y="2305461"/>
            <a:ext cx="681766" cy="68169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8-конечная звезда 21"/>
          <p:cNvSpPr/>
          <p:nvPr/>
        </p:nvSpPr>
        <p:spPr>
          <a:xfrm>
            <a:off x="105296" y="1772816"/>
            <a:ext cx="2764178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810151" y="2351943"/>
            <a:ext cx="683888" cy="6217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689835" y="2305461"/>
            <a:ext cx="681766" cy="68169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8-конечная звезда 24"/>
          <p:cNvSpPr/>
          <p:nvPr/>
        </p:nvSpPr>
        <p:spPr>
          <a:xfrm>
            <a:off x="6081959" y="1772816"/>
            <a:ext cx="2810521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89316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27112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96011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833487" y="2132856"/>
            <a:ext cx="762524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876256" y="1988840"/>
            <a:ext cx="431744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6262" y="3829037"/>
            <a:ext cx="61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44893" y="3829037"/>
            <a:ext cx="61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75227" y="3829037"/>
            <a:ext cx="61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85903" y="5435045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266812" y="3643196"/>
            <a:ext cx="441146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922942" y="3645024"/>
            <a:ext cx="441146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163302" y="3645024"/>
            <a:ext cx="441146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764704"/>
            <a:ext cx="8826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Кате, Пете и Вове подобрать числовые карточки к своим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0" name="Овал 79"/>
          <p:cNvSpPr/>
          <p:nvPr/>
        </p:nvSpPr>
        <p:spPr>
          <a:xfrm>
            <a:off x="4860032" y="2361744"/>
            <a:ext cx="683888" cy="6217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739716" y="2315262"/>
            <a:ext cx="681766" cy="68169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8-конечная звезда 57"/>
          <p:cNvSpPr/>
          <p:nvPr/>
        </p:nvSpPr>
        <p:spPr>
          <a:xfrm>
            <a:off x="3131841" y="1782617"/>
            <a:ext cx="2808312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833487" y="2351943"/>
            <a:ext cx="683888" cy="6217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13171" y="2305461"/>
            <a:ext cx="681766" cy="68169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8-конечная звезда 21"/>
          <p:cNvSpPr/>
          <p:nvPr/>
        </p:nvSpPr>
        <p:spPr>
          <a:xfrm>
            <a:off x="105296" y="1772816"/>
            <a:ext cx="2764178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810151" y="2351943"/>
            <a:ext cx="683888" cy="62171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689835" y="2305461"/>
            <a:ext cx="681766" cy="68169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8-конечная звезда 24"/>
          <p:cNvSpPr/>
          <p:nvPr/>
        </p:nvSpPr>
        <p:spPr>
          <a:xfrm>
            <a:off x="6081959" y="1772816"/>
            <a:ext cx="2810521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89316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27112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96011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833487" y="2132856"/>
            <a:ext cx="762524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876256" y="1988840"/>
            <a:ext cx="431744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6262" y="3829037"/>
            <a:ext cx="61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44893" y="3829037"/>
            <a:ext cx="61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75227" y="3829037"/>
            <a:ext cx="61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266812" y="3643196"/>
            <a:ext cx="441146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922942" y="3645024"/>
            <a:ext cx="441146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163302" y="3645024"/>
            <a:ext cx="441146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16. Отрезок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720418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658214" y="443711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056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0.1099 -0.099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86" y="-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1.48148E-6 L 0.36094 -0.109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2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48148E-6 L 0.81892 -0.0995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38" y="-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2" grpId="0"/>
      <p:bldP spid="6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2424</TotalTime>
  <Words>503</Words>
  <Application>Microsoft Office PowerPoint</Application>
  <PresentationFormat>Экран (4:3)</PresentationFormat>
  <Paragraphs>141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133</cp:revision>
  <dcterms:created xsi:type="dcterms:W3CDTF">2012-09-18T09:48:06Z</dcterms:created>
  <dcterms:modified xsi:type="dcterms:W3CDTF">2012-09-26T21:41:55Z</dcterms:modified>
</cp:coreProperties>
</file>