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5" r:id="rId9"/>
    <p:sldId id="266" r:id="rId10"/>
    <p:sldId id="267" r:id="rId11"/>
    <p:sldId id="268" r:id="rId12"/>
    <p:sldId id="270" r:id="rId13"/>
    <p:sldId id="271" r:id="rId14"/>
    <p:sldId id="272" r:id="rId15"/>
    <p:sldId id="258" r:id="rId16"/>
    <p:sldId id="264" r:id="rId17"/>
    <p:sldId id="269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3A78EC-07A8-413F-97E2-2186A61221CF}" type="datetimeFigureOut">
              <a:rPr lang="ru-RU" smtClean="0"/>
              <a:pPr/>
              <a:t>14.11.2014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4B3AEA-E1CB-401F-B88E-977480DCC06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4B3AEA-E1CB-401F-B88E-977480DCC06C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4B3AEA-E1CB-401F-B88E-977480DCC06C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4B3AEA-E1CB-401F-B88E-977480DCC06C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4B3AEA-E1CB-401F-B88E-977480DCC06C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4B3AEA-E1CB-401F-B88E-977480DCC06C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4B3AEA-E1CB-401F-B88E-977480DCC06C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4B3AEA-E1CB-401F-B88E-977480DCC06C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4B3AEA-E1CB-401F-B88E-977480DCC06C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4B3AEA-E1CB-401F-B88E-977480DCC06C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4B3AEA-E1CB-401F-B88E-977480DCC06C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4B3AEA-E1CB-401F-B88E-977480DCC06C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4B3AEA-E1CB-401F-B88E-977480DCC06C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4B3AEA-E1CB-401F-B88E-977480DCC06C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4B3AEA-E1CB-401F-B88E-977480DCC06C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4B3AEA-E1CB-401F-B88E-977480DCC06C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4B3AEA-E1CB-401F-B88E-977480DCC06C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4B3AEA-E1CB-401F-B88E-977480DCC06C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1.xml"/><Relationship Id="rId9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6217118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332656"/>
            <a:ext cx="8640960" cy="6288559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5" name="Рисунок 14" descr="Безымянный.p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28384" y="5949280"/>
            <a:ext cx="720080" cy="720080"/>
          </a:xfrm>
          <a:prstGeom prst="rect">
            <a:avLst/>
          </a:prstGeom>
        </p:spPr>
      </p:pic>
      <p:pic>
        <p:nvPicPr>
          <p:cNvPr id="16" name="Рисунок 15" descr="Безымянный1.pn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7020272" y="5949280"/>
            <a:ext cx="930464" cy="764704"/>
          </a:xfrm>
          <a:prstGeom prst="rect">
            <a:avLst/>
          </a:prstGeom>
        </p:spPr>
      </p:pic>
      <p:pic>
        <p:nvPicPr>
          <p:cNvPr id="14" name="Рисунок 13" descr="Безымянный3.pn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6372200" y="5877272"/>
            <a:ext cx="504056" cy="810720"/>
          </a:xfrm>
          <a:prstGeom prst="rect">
            <a:avLst/>
          </a:prstGeom>
        </p:spPr>
      </p:pic>
      <p:pic>
        <p:nvPicPr>
          <p:cNvPr id="12" name="Рисунок 11" descr="0cb2c0928637 - копия - копия (3)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067944" y="5492378"/>
            <a:ext cx="826080" cy="1365622"/>
          </a:xfrm>
          <a:prstGeom prst="rect">
            <a:avLst/>
          </a:prstGeom>
        </p:spPr>
      </p:pic>
      <p:pic>
        <p:nvPicPr>
          <p:cNvPr id="11" name="Рисунок 10" descr="Безымянный3.pn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67744" y="5877272"/>
            <a:ext cx="504056" cy="810720"/>
          </a:xfrm>
          <a:prstGeom prst="rect">
            <a:avLst/>
          </a:prstGeom>
        </p:spPr>
      </p:pic>
      <p:pic>
        <p:nvPicPr>
          <p:cNvPr id="9" name="Рисунок 8" descr="Безымянный1.pn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87624" y="5949280"/>
            <a:ext cx="930464" cy="764704"/>
          </a:xfrm>
          <a:prstGeom prst="rect">
            <a:avLst/>
          </a:prstGeom>
        </p:spPr>
      </p:pic>
      <p:pic>
        <p:nvPicPr>
          <p:cNvPr id="8" name="Рисунок 7" descr="Безымянный.p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5949280"/>
            <a:ext cx="720080" cy="72008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lenagold.narod.ru/fon/clipart/i/igr/igru75.png" TargetMode="External"/><Relationship Id="rId13" Type="http://schemas.openxmlformats.org/officeDocument/2006/relationships/hyperlink" Target="http://i006.radikal.ru/0906/ef/3ae71d262853.png" TargetMode="External"/><Relationship Id="rId3" Type="http://schemas.openxmlformats.org/officeDocument/2006/relationships/hyperlink" Target="http://i046.radikal.ru/0710/8f/c143750d65dc.png" TargetMode="External"/><Relationship Id="rId7" Type="http://schemas.openxmlformats.org/officeDocument/2006/relationships/hyperlink" Target="http://lenagold.narod.ru/fon/clipart/k/klub/klubn99.png" TargetMode="External"/><Relationship Id="rId12" Type="http://schemas.openxmlformats.org/officeDocument/2006/relationships/hyperlink" Target="http://s61.radikal.ru/i174/0906/1a/1f2392ea91ae.png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lenagold.ru/fon/clipart/l/lagu/lagush40.png-" TargetMode="External"/><Relationship Id="rId11" Type="http://schemas.openxmlformats.org/officeDocument/2006/relationships/hyperlink" Target="http://s56.radikal.ru/i152/0812/bb/5fbdb6f5e3c3.png" TargetMode="External"/><Relationship Id="rId5" Type="http://schemas.openxmlformats.org/officeDocument/2006/relationships/hyperlink" Target="http://lenagold.narod.ru/fon/clipart/b/bab/babochka338.png" TargetMode="External"/><Relationship Id="rId10" Type="http://schemas.openxmlformats.org/officeDocument/2006/relationships/hyperlink" Target="http://k.foto.radikal.ru/0702/d17b9d9a0090.png" TargetMode="External"/><Relationship Id="rId4" Type="http://schemas.openxmlformats.org/officeDocument/2006/relationships/hyperlink" Target="http://lenagold.narod.ru/fon/clipart/b/bab/babochka272.png" TargetMode="External"/><Relationship Id="rId9" Type="http://schemas.openxmlformats.org/officeDocument/2006/relationships/hyperlink" Target="http://i013.radikal.ru/0901/3d/dc701436b9b3.png" TargetMode="External"/><Relationship Id="rId14" Type="http://schemas.openxmlformats.org/officeDocument/2006/relationships/hyperlink" Target="http://s56.radikal.ru/i153/0902/14/146f5865b962.png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lenagold.ru/fon/clipart/b/bana/banan13.png" TargetMode="External"/><Relationship Id="rId13" Type="http://schemas.openxmlformats.org/officeDocument/2006/relationships/hyperlink" Target="http://i009.radikal.ru/0801/06/c33149cbe412.png" TargetMode="External"/><Relationship Id="rId3" Type="http://schemas.openxmlformats.org/officeDocument/2006/relationships/hyperlink" Target="http://i038.radikal.ru/0805/10/d075b26657f0.png" TargetMode="External"/><Relationship Id="rId7" Type="http://schemas.openxmlformats.org/officeDocument/2006/relationships/hyperlink" Target="http://lenagold.ru/fon/clipart/b/bana/banan12.png" TargetMode="External"/><Relationship Id="rId12" Type="http://schemas.openxmlformats.org/officeDocument/2006/relationships/hyperlink" Target="http://i035.radikal.ru/0811/4c/4f9d9c22af19.png" TargetMode="External"/><Relationship Id="rId17" Type="http://schemas.openxmlformats.org/officeDocument/2006/relationships/hyperlink" Target="http://i066.radikal.ru/0810/d1/74a9e6e42be3.png" TargetMode="External"/><Relationship Id="rId2" Type="http://schemas.openxmlformats.org/officeDocument/2006/relationships/notesSlide" Target="../notesSlides/notesSlide16.xml"/><Relationship Id="rId16" Type="http://schemas.openxmlformats.org/officeDocument/2006/relationships/hyperlink" Target="http://lenagold.ru/fon/clipart/z/zve/zvezd101.jpg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i032.radikal.ru/0812/56/a7be36520bed.png" TargetMode="External"/><Relationship Id="rId11" Type="http://schemas.openxmlformats.org/officeDocument/2006/relationships/hyperlink" Target="http://s55.radikal.ru/i149/0811/17/fbab619299be.png" TargetMode="External"/><Relationship Id="rId5" Type="http://schemas.openxmlformats.org/officeDocument/2006/relationships/hyperlink" Target="http://o.foto.radikal.ru/0704/44/4c0e947ba191.png" TargetMode="External"/><Relationship Id="rId15" Type="http://schemas.openxmlformats.org/officeDocument/2006/relationships/hyperlink" Target="http://s49.radikal.ru/i126/1108/42/3efcf58cfbaa.png" TargetMode="External"/><Relationship Id="rId10" Type="http://schemas.openxmlformats.org/officeDocument/2006/relationships/hyperlink" Target="http://lenagold.narod.ru/fon/clipart/b/boko/bokor34.png" TargetMode="External"/><Relationship Id="rId4" Type="http://schemas.openxmlformats.org/officeDocument/2006/relationships/hyperlink" Target="http://i075.radikal.ru/0906/8c/a3c4783ff3ff.png" TargetMode="External"/><Relationship Id="rId9" Type="http://schemas.openxmlformats.org/officeDocument/2006/relationships/hyperlink" Target="http://rn.foto.radikal.ru/0709/67/79cf9142ae75.png" TargetMode="External"/><Relationship Id="rId14" Type="http://schemas.openxmlformats.org/officeDocument/2006/relationships/hyperlink" Target="http://s46.radikal.ru/i111/0808/73/44dd48f5db1f.png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lenagold.narod.ru/fon/clipart/s/sob/sobaka311.png" TargetMode="External"/><Relationship Id="rId13" Type="http://schemas.openxmlformats.org/officeDocument/2006/relationships/hyperlink" Target="http://i037.radikal.ru/0801/1a/4a8cefabb314.png" TargetMode="External"/><Relationship Id="rId3" Type="http://schemas.openxmlformats.org/officeDocument/2006/relationships/hyperlink" Target="http://s55.radikal.ru/i150/0810/4a/e9160be72c9d.png" TargetMode="External"/><Relationship Id="rId7" Type="http://schemas.openxmlformats.org/officeDocument/2006/relationships/hyperlink" Target="http://lenagold.ru/fon/clipart/m/med/medved117.jpg" TargetMode="External"/><Relationship Id="rId12" Type="http://schemas.openxmlformats.org/officeDocument/2006/relationships/hyperlink" Target="http://i030.radikal.ru/0710/ab/ea9ffa7028e6.png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lenagold.ru/fon/clipart/m/med/medved129.jpg" TargetMode="External"/><Relationship Id="rId11" Type="http://schemas.openxmlformats.org/officeDocument/2006/relationships/hyperlink" Target="http://s004.radikal.ru/i208/1010/35/ba6d123e8a91.png" TargetMode="External"/><Relationship Id="rId5" Type="http://schemas.openxmlformats.org/officeDocument/2006/relationships/hyperlink" Target="http://lenagold.ru/fon/clipart/i/igr/igru43.jpg" TargetMode="External"/><Relationship Id="rId15" Type="http://schemas.openxmlformats.org/officeDocument/2006/relationships/hyperlink" Target="http://ya-umni4ka.ru/?p=893" TargetMode="External"/><Relationship Id="rId10" Type="http://schemas.openxmlformats.org/officeDocument/2006/relationships/hyperlink" Target="http://s59.radikal.ru/i165/0903/c1/5de21690a3e1.png" TargetMode="External"/><Relationship Id="rId4" Type="http://schemas.openxmlformats.org/officeDocument/2006/relationships/hyperlink" Target="http://s48.radikal.ru/i121/0811/e2/7473ae07e336.png" TargetMode="External"/><Relationship Id="rId9" Type="http://schemas.openxmlformats.org/officeDocument/2006/relationships/hyperlink" Target="http://lenagold.ru/fon/clipart/k/kot/kosh15.jpg" TargetMode="External"/><Relationship Id="rId14" Type="http://schemas.openxmlformats.org/officeDocument/2006/relationships/hyperlink" Target="http://s44.radikal.ru/i105/0810/2e/91ec69133afb.pn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844824"/>
            <a:ext cx="7772400" cy="1470025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Состав чисел до 10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67744" y="4005064"/>
            <a:ext cx="6400800" cy="1752600"/>
          </a:xfrm>
        </p:spPr>
        <p:txBody>
          <a:bodyPr/>
          <a:lstStyle/>
          <a:p>
            <a:pPr algn="r"/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Спиридонова Татьяна Владимировна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</a:t>
            </a:r>
          </a:p>
          <a:p>
            <a:pPr algn="r"/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учитель начальных классов</a:t>
            </a:r>
          </a:p>
          <a:p>
            <a:pPr algn="r"/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МБОУ СОШ 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№65 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г. </a:t>
            </a:r>
            <a:r>
              <a:rPr lang="ru-RU" sz="24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Самара</a:t>
            </a:r>
            <a:endParaRPr lang="ru-RU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zvezd101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548680"/>
            <a:ext cx="1197992" cy="1078193"/>
          </a:xfrm>
          <a:prstGeom prst="rect">
            <a:avLst/>
          </a:prstGeom>
        </p:spPr>
      </p:pic>
      <p:pic>
        <p:nvPicPr>
          <p:cNvPr id="3" name="Рисунок 2" descr="zvezd101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3608" y="1052736"/>
            <a:ext cx="1197992" cy="1078193"/>
          </a:xfrm>
          <a:prstGeom prst="rect">
            <a:avLst/>
          </a:prstGeom>
        </p:spPr>
      </p:pic>
      <p:pic>
        <p:nvPicPr>
          <p:cNvPr id="4" name="Рисунок 3" descr="zvezd101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47664" y="548680"/>
            <a:ext cx="1197992" cy="1078193"/>
          </a:xfrm>
          <a:prstGeom prst="rect">
            <a:avLst/>
          </a:prstGeom>
        </p:spPr>
      </p:pic>
      <p:pic>
        <p:nvPicPr>
          <p:cNvPr id="5" name="Рисунок 4" descr="zvezd101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23728" y="1052736"/>
            <a:ext cx="1197992" cy="1078193"/>
          </a:xfrm>
          <a:prstGeom prst="rect">
            <a:avLst/>
          </a:prstGeom>
        </p:spPr>
      </p:pic>
      <p:pic>
        <p:nvPicPr>
          <p:cNvPr id="6" name="Рисунок 5" descr="zvezd101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99792" y="548680"/>
            <a:ext cx="1197992" cy="1078193"/>
          </a:xfrm>
          <a:prstGeom prst="rect">
            <a:avLst/>
          </a:prstGeom>
        </p:spPr>
      </p:pic>
      <p:pic>
        <p:nvPicPr>
          <p:cNvPr id="7" name="Рисунок 6" descr="zvezd101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75856" y="1052736"/>
            <a:ext cx="1197992" cy="1078193"/>
          </a:xfrm>
          <a:prstGeom prst="rect">
            <a:avLst/>
          </a:prstGeom>
        </p:spPr>
      </p:pic>
      <p:pic>
        <p:nvPicPr>
          <p:cNvPr id="8" name="Рисунок 7" descr="zvezd101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23928" y="620688"/>
            <a:ext cx="1197992" cy="1078193"/>
          </a:xfrm>
          <a:prstGeom prst="rect">
            <a:avLst/>
          </a:prstGeom>
        </p:spPr>
      </p:pic>
      <p:pic>
        <p:nvPicPr>
          <p:cNvPr id="9" name="Рисунок 8" descr="zvezd101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2000" y="1052736"/>
            <a:ext cx="1197992" cy="1078193"/>
          </a:xfrm>
          <a:prstGeom prst="rect">
            <a:avLst/>
          </a:prstGeom>
        </p:spPr>
      </p:pic>
      <p:pic>
        <p:nvPicPr>
          <p:cNvPr id="10" name="Рисунок 9" descr="zvezd101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92280" y="836712"/>
            <a:ext cx="1197992" cy="107819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419872" y="2492896"/>
            <a:ext cx="230063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latin typeface="Comic Sans MS" pitchFamily="66" charset="0"/>
              </a:rPr>
              <a:t>8+1=9</a:t>
            </a:r>
            <a:endParaRPr lang="ru-RU" sz="5400" b="1" dirty="0">
              <a:latin typeface="Comic Sans MS" pitchFamily="66" charset="0"/>
            </a:endParaRPr>
          </a:p>
        </p:txBody>
      </p:sp>
      <p:pic>
        <p:nvPicPr>
          <p:cNvPr id="12" name="Рисунок 11" descr="44dd48f5db1f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5576" y="2996952"/>
            <a:ext cx="2054560" cy="2604889"/>
          </a:xfrm>
          <a:prstGeom prst="rect">
            <a:avLst/>
          </a:prstGeom>
        </p:spPr>
      </p:pic>
      <p:pic>
        <p:nvPicPr>
          <p:cNvPr id="13" name="Рисунок 12" descr="3efcf58cfbaa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44208" y="4581128"/>
            <a:ext cx="1800200" cy="96841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419872" y="4293096"/>
            <a:ext cx="230063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latin typeface="Comic Sans MS" pitchFamily="66" charset="0"/>
              </a:rPr>
              <a:t>7+2=9</a:t>
            </a:r>
            <a:endParaRPr lang="ru-RU" sz="54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473ae07e336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518"/>
          <a:stretch>
            <a:fillRect/>
          </a:stretch>
        </p:blipFill>
        <p:spPr>
          <a:xfrm>
            <a:off x="755576" y="476672"/>
            <a:ext cx="2808312" cy="2448272"/>
          </a:xfrm>
          <a:prstGeom prst="rect">
            <a:avLst/>
          </a:prstGeom>
        </p:spPr>
      </p:pic>
      <p:grpSp>
        <p:nvGrpSpPr>
          <p:cNvPr id="6" name="Группа 5"/>
          <p:cNvGrpSpPr/>
          <p:nvPr/>
        </p:nvGrpSpPr>
        <p:grpSpPr>
          <a:xfrm>
            <a:off x="5436096" y="476672"/>
            <a:ext cx="3286224" cy="2460746"/>
            <a:chOff x="5436096" y="476672"/>
            <a:chExt cx="3286224" cy="2460746"/>
          </a:xfrm>
        </p:grpSpPr>
        <p:pic>
          <p:nvPicPr>
            <p:cNvPr id="3" name="Рисунок 2" descr="igru43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436096" y="548680"/>
              <a:ext cx="1774056" cy="1596650"/>
            </a:xfrm>
            <a:prstGeom prst="rect">
              <a:avLst/>
            </a:prstGeom>
          </p:spPr>
        </p:pic>
        <p:pic>
          <p:nvPicPr>
            <p:cNvPr id="5" name="Рисунок 4" descr="igru43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948264" y="476672"/>
              <a:ext cx="1774056" cy="1596650"/>
            </a:xfrm>
            <a:prstGeom prst="rect">
              <a:avLst/>
            </a:prstGeom>
          </p:spPr>
        </p:pic>
        <p:pic>
          <p:nvPicPr>
            <p:cNvPr id="4" name="Рисунок 3" descr="igru43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940152" y="1340768"/>
              <a:ext cx="1774056" cy="1596650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3563888" y="2564904"/>
            <a:ext cx="230063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latin typeface="Comic Sans MS" pitchFamily="66" charset="0"/>
              </a:rPr>
              <a:t>6+3=9</a:t>
            </a:r>
            <a:endParaRPr lang="ru-RU" sz="5400" b="1" dirty="0">
              <a:latin typeface="Comic Sans MS" pitchFamily="66" charset="0"/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323528" y="3573016"/>
            <a:ext cx="3383756" cy="2451851"/>
            <a:chOff x="323528" y="3573016"/>
            <a:chExt cx="3383756" cy="2451851"/>
          </a:xfrm>
        </p:grpSpPr>
        <p:pic>
          <p:nvPicPr>
            <p:cNvPr id="8" name="Рисунок 7" descr="medved129.jpg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23528" y="3573016"/>
              <a:ext cx="1295524" cy="1371731"/>
            </a:xfrm>
            <a:prstGeom prst="rect">
              <a:avLst/>
            </a:prstGeom>
          </p:spPr>
        </p:pic>
        <p:pic>
          <p:nvPicPr>
            <p:cNvPr id="9" name="Рисунок 8" descr="medved129.jpg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99592" y="4581128"/>
              <a:ext cx="1295524" cy="1371731"/>
            </a:xfrm>
            <a:prstGeom prst="rect">
              <a:avLst/>
            </a:prstGeom>
          </p:spPr>
        </p:pic>
        <p:pic>
          <p:nvPicPr>
            <p:cNvPr id="10" name="Рисунок 9" descr="medved129.jpg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403648" y="3645024"/>
              <a:ext cx="1295524" cy="1371731"/>
            </a:xfrm>
            <a:prstGeom prst="rect">
              <a:avLst/>
            </a:prstGeom>
          </p:spPr>
        </p:pic>
        <p:pic>
          <p:nvPicPr>
            <p:cNvPr id="11" name="Рисунок 10" descr="medved129.jpg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907704" y="4653136"/>
              <a:ext cx="1295524" cy="1371731"/>
            </a:xfrm>
            <a:prstGeom prst="rect">
              <a:avLst/>
            </a:prstGeom>
          </p:spPr>
        </p:pic>
        <p:pic>
          <p:nvPicPr>
            <p:cNvPr id="12" name="Рисунок 11" descr="medved129.jpg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411760" y="3645024"/>
              <a:ext cx="1295524" cy="1371731"/>
            </a:xfrm>
            <a:prstGeom prst="rect">
              <a:avLst/>
            </a:prstGeom>
          </p:spPr>
        </p:pic>
      </p:grpSp>
      <p:sp>
        <p:nvSpPr>
          <p:cNvPr id="18" name="TextBox 17"/>
          <p:cNvSpPr txBox="1"/>
          <p:nvPr/>
        </p:nvSpPr>
        <p:spPr>
          <a:xfrm>
            <a:off x="3563888" y="4293096"/>
            <a:ext cx="230063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latin typeface="Comic Sans MS" pitchFamily="66" charset="0"/>
              </a:rPr>
              <a:t>5+4=9</a:t>
            </a:r>
            <a:endParaRPr lang="ru-RU" sz="5400" b="1" dirty="0">
              <a:latin typeface="Comic Sans MS" pitchFamily="66" charset="0"/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6012160" y="3645024"/>
            <a:ext cx="2879700" cy="2235827"/>
            <a:chOff x="6012160" y="3645024"/>
            <a:chExt cx="2879700" cy="2235827"/>
          </a:xfrm>
        </p:grpSpPr>
        <p:pic>
          <p:nvPicPr>
            <p:cNvPr id="13" name="Рисунок 12" descr="medved117.jpg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012160" y="3717032"/>
              <a:ext cx="1295524" cy="1371731"/>
            </a:xfrm>
            <a:prstGeom prst="rect">
              <a:avLst/>
            </a:prstGeom>
          </p:spPr>
        </p:pic>
        <p:pic>
          <p:nvPicPr>
            <p:cNvPr id="15" name="Рисунок 14" descr="medved117.jpg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236296" y="3645024"/>
              <a:ext cx="1295524" cy="1371731"/>
            </a:xfrm>
            <a:prstGeom prst="rect">
              <a:avLst/>
            </a:prstGeom>
          </p:spPr>
        </p:pic>
        <p:pic>
          <p:nvPicPr>
            <p:cNvPr id="14" name="Рисунок 13" descr="medved117.jpg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660232" y="4437112"/>
              <a:ext cx="1295524" cy="1371731"/>
            </a:xfrm>
            <a:prstGeom prst="rect">
              <a:avLst/>
            </a:prstGeom>
          </p:spPr>
        </p:pic>
        <p:pic>
          <p:nvPicPr>
            <p:cNvPr id="19" name="Рисунок 18" descr="medved117.jpg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596336" y="4509120"/>
              <a:ext cx="1295524" cy="1371731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9160be72c9d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-10000"/>
          </a:blip>
          <a:srcRect b="5666"/>
          <a:stretch>
            <a:fillRect/>
          </a:stretch>
        </p:blipFill>
        <p:spPr>
          <a:xfrm>
            <a:off x="539552" y="692696"/>
            <a:ext cx="2832742" cy="2664296"/>
          </a:xfrm>
          <a:prstGeom prst="rect">
            <a:avLst/>
          </a:prstGeom>
        </p:spPr>
      </p:pic>
      <p:pic>
        <p:nvPicPr>
          <p:cNvPr id="3" name="Рисунок 2" descr="sobaka311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44208" y="1052736"/>
            <a:ext cx="2019438" cy="194421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63888" y="1628800"/>
            <a:ext cx="27238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latin typeface="Comic Sans MS" pitchFamily="66" charset="0"/>
              </a:rPr>
              <a:t>9+1=10</a:t>
            </a:r>
            <a:endParaRPr lang="ru-RU" sz="5400" b="1" dirty="0">
              <a:latin typeface="Comic Sans MS" pitchFamily="66" charset="0"/>
            </a:endParaRPr>
          </a:p>
        </p:txBody>
      </p:sp>
      <p:pic>
        <p:nvPicPr>
          <p:cNvPr id="5" name="Рисунок 4" descr="5de21690a3e1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 t="3121"/>
          <a:stretch>
            <a:fillRect/>
          </a:stretch>
        </p:blipFill>
        <p:spPr>
          <a:xfrm>
            <a:off x="467544" y="3645024"/>
            <a:ext cx="3960440" cy="2235302"/>
          </a:xfrm>
          <a:prstGeom prst="rect">
            <a:avLst/>
          </a:prstGeom>
        </p:spPr>
      </p:pic>
      <p:pic>
        <p:nvPicPr>
          <p:cNvPr id="6" name="Рисунок 5" descr="kosh15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92280" y="3789040"/>
            <a:ext cx="1628099" cy="172387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499992" y="4149080"/>
            <a:ext cx="27238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latin typeface="Comic Sans MS" pitchFamily="66" charset="0"/>
              </a:rPr>
              <a:t>8+2=10</a:t>
            </a:r>
            <a:endParaRPr lang="ru-RU" sz="54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683568" y="404664"/>
            <a:ext cx="4251147" cy="2709664"/>
            <a:chOff x="683568" y="404664"/>
            <a:chExt cx="4251147" cy="2709664"/>
          </a:xfrm>
        </p:grpSpPr>
        <p:pic>
          <p:nvPicPr>
            <p:cNvPr id="2" name="Рисунок 1" descr="ba6d123e8a91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83568" y="476672"/>
              <a:ext cx="650747" cy="2277616"/>
            </a:xfrm>
            <a:prstGeom prst="rect">
              <a:avLst/>
            </a:prstGeom>
          </p:spPr>
        </p:pic>
        <p:pic>
          <p:nvPicPr>
            <p:cNvPr id="3" name="Рисунок 2" descr="ba6d123e8a91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331640" y="764704"/>
              <a:ext cx="650747" cy="2277616"/>
            </a:xfrm>
            <a:prstGeom prst="rect">
              <a:avLst/>
            </a:prstGeom>
          </p:spPr>
        </p:pic>
        <p:pic>
          <p:nvPicPr>
            <p:cNvPr id="4" name="Рисунок 3" descr="ba6d123e8a91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979712" y="404664"/>
              <a:ext cx="650747" cy="2277616"/>
            </a:xfrm>
            <a:prstGeom prst="rect">
              <a:avLst/>
            </a:prstGeom>
          </p:spPr>
        </p:pic>
        <p:pic>
          <p:nvPicPr>
            <p:cNvPr id="5" name="Рисунок 4" descr="ba6d123e8a91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555776" y="764704"/>
              <a:ext cx="650747" cy="2277616"/>
            </a:xfrm>
            <a:prstGeom prst="rect">
              <a:avLst/>
            </a:prstGeom>
          </p:spPr>
        </p:pic>
        <p:pic>
          <p:nvPicPr>
            <p:cNvPr id="6" name="Рисунок 5" descr="ba6d123e8a91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131840" y="476672"/>
              <a:ext cx="650747" cy="2277616"/>
            </a:xfrm>
            <a:prstGeom prst="rect">
              <a:avLst/>
            </a:prstGeom>
          </p:spPr>
        </p:pic>
        <p:pic>
          <p:nvPicPr>
            <p:cNvPr id="7" name="Рисунок 6" descr="ba6d123e8a91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635896" y="836712"/>
              <a:ext cx="650747" cy="2277616"/>
            </a:xfrm>
            <a:prstGeom prst="rect">
              <a:avLst/>
            </a:prstGeom>
          </p:spPr>
        </p:pic>
        <p:pic>
          <p:nvPicPr>
            <p:cNvPr id="8" name="Рисунок 7" descr="ba6d123e8a91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283968" y="692696"/>
              <a:ext cx="650747" cy="2277616"/>
            </a:xfrm>
            <a:prstGeom prst="rect">
              <a:avLst/>
            </a:prstGeom>
          </p:spPr>
        </p:pic>
      </p:grpSp>
      <p:grpSp>
        <p:nvGrpSpPr>
          <p:cNvPr id="13" name="Группа 12"/>
          <p:cNvGrpSpPr/>
          <p:nvPr/>
        </p:nvGrpSpPr>
        <p:grpSpPr>
          <a:xfrm>
            <a:off x="6876256" y="476672"/>
            <a:ext cx="1874883" cy="2493640"/>
            <a:chOff x="6876256" y="476672"/>
            <a:chExt cx="1874883" cy="2493640"/>
          </a:xfrm>
        </p:grpSpPr>
        <p:pic>
          <p:nvPicPr>
            <p:cNvPr id="9" name="Рисунок 8" descr="ba6d123e8a91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876256" y="548680"/>
              <a:ext cx="650747" cy="2277616"/>
            </a:xfrm>
            <a:prstGeom prst="rect">
              <a:avLst/>
            </a:prstGeom>
          </p:spPr>
        </p:pic>
        <p:pic>
          <p:nvPicPr>
            <p:cNvPr id="10" name="Рисунок 9" descr="ba6d123e8a91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524328" y="692696"/>
              <a:ext cx="650747" cy="2277616"/>
            </a:xfrm>
            <a:prstGeom prst="rect">
              <a:avLst/>
            </a:prstGeom>
          </p:spPr>
        </p:pic>
        <p:pic>
          <p:nvPicPr>
            <p:cNvPr id="11" name="Рисунок 10" descr="ba6d123e8a91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100392" y="476672"/>
              <a:ext cx="650747" cy="2277616"/>
            </a:xfrm>
            <a:prstGeom prst="rect">
              <a:avLst/>
            </a:prstGeom>
          </p:spPr>
        </p:pic>
      </p:grpSp>
      <p:sp>
        <p:nvSpPr>
          <p:cNvPr id="14" name="TextBox 13"/>
          <p:cNvSpPr txBox="1"/>
          <p:nvPr/>
        </p:nvSpPr>
        <p:spPr>
          <a:xfrm>
            <a:off x="4644008" y="2852936"/>
            <a:ext cx="27238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latin typeface="Comic Sans MS" pitchFamily="66" charset="0"/>
              </a:rPr>
              <a:t>7+3=10</a:t>
            </a:r>
            <a:endParaRPr lang="ru-RU" sz="5400" b="1" dirty="0">
              <a:latin typeface="Comic Sans MS" pitchFamily="66" charset="0"/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395536" y="3501008"/>
            <a:ext cx="4008141" cy="2392288"/>
            <a:chOff x="395536" y="3501008"/>
            <a:chExt cx="4008141" cy="2392288"/>
          </a:xfrm>
        </p:grpSpPr>
        <p:pic>
          <p:nvPicPr>
            <p:cNvPr id="17" name="Рисунок 16" descr="4a8cefabb314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483768" y="3501008"/>
              <a:ext cx="1919909" cy="1456184"/>
            </a:xfrm>
            <a:prstGeom prst="rect">
              <a:avLst/>
            </a:prstGeom>
          </p:spPr>
        </p:pic>
        <p:pic>
          <p:nvPicPr>
            <p:cNvPr id="15" name="Рисунок 14" descr="4a8cefabb314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95536" y="3501008"/>
              <a:ext cx="1919909" cy="1456184"/>
            </a:xfrm>
            <a:prstGeom prst="rect">
              <a:avLst/>
            </a:prstGeom>
          </p:spPr>
        </p:pic>
        <p:pic>
          <p:nvPicPr>
            <p:cNvPr id="16" name="Рисунок 15" descr="4a8cefabb314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547664" y="4437112"/>
              <a:ext cx="1919909" cy="1456184"/>
            </a:xfrm>
            <a:prstGeom prst="rect">
              <a:avLst/>
            </a:prstGeom>
          </p:spPr>
        </p:pic>
      </p:grpSp>
      <p:pic>
        <p:nvPicPr>
          <p:cNvPr id="19" name="Рисунок 18" descr="ea9ffa7028e6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04248" y="3573016"/>
            <a:ext cx="1944216" cy="2250893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211960" y="4509120"/>
            <a:ext cx="27238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latin typeface="Comic Sans MS" pitchFamily="66" charset="0"/>
              </a:rPr>
              <a:t>6+4=10</a:t>
            </a:r>
            <a:endParaRPr lang="ru-RU" sz="54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539552" y="620688"/>
            <a:ext cx="3185229" cy="2469058"/>
            <a:chOff x="539552" y="476672"/>
            <a:chExt cx="3185229" cy="2469058"/>
          </a:xfrm>
        </p:grpSpPr>
        <p:pic>
          <p:nvPicPr>
            <p:cNvPr id="6" name="Рисунок 5" descr="91ec69133afb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576072" y="1124744"/>
              <a:ext cx="1148709" cy="1152128"/>
            </a:xfrm>
            <a:prstGeom prst="rect">
              <a:avLst/>
            </a:prstGeom>
          </p:spPr>
        </p:pic>
        <p:pic>
          <p:nvPicPr>
            <p:cNvPr id="5" name="Рисунок 4" descr="91ec69133afb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835696" y="476672"/>
              <a:ext cx="1313022" cy="1316930"/>
            </a:xfrm>
            <a:prstGeom prst="rect">
              <a:avLst/>
            </a:prstGeom>
          </p:spPr>
        </p:pic>
        <p:pic>
          <p:nvPicPr>
            <p:cNvPr id="2" name="Рисунок 1" descr="91ec69133afb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39552" y="764704"/>
              <a:ext cx="1313022" cy="1316930"/>
            </a:xfrm>
            <a:prstGeom prst="rect">
              <a:avLst/>
            </a:prstGeom>
          </p:spPr>
        </p:pic>
        <p:pic>
          <p:nvPicPr>
            <p:cNvPr id="3" name="Рисунок 2" descr="91ec69133afb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99592" y="1412776"/>
              <a:ext cx="1313022" cy="1316930"/>
            </a:xfrm>
            <a:prstGeom prst="rect">
              <a:avLst/>
            </a:prstGeom>
          </p:spPr>
        </p:pic>
        <p:pic>
          <p:nvPicPr>
            <p:cNvPr id="4" name="Рисунок 3" descr="91ec69133afb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619672" y="1628800"/>
              <a:ext cx="1313022" cy="1316930"/>
            </a:xfrm>
            <a:prstGeom prst="rect">
              <a:avLst/>
            </a:prstGeom>
          </p:spPr>
        </p:pic>
      </p:grpSp>
      <p:grpSp>
        <p:nvGrpSpPr>
          <p:cNvPr id="8" name="Группа 7"/>
          <p:cNvGrpSpPr/>
          <p:nvPr/>
        </p:nvGrpSpPr>
        <p:grpSpPr>
          <a:xfrm flipH="1">
            <a:off x="5292080" y="620688"/>
            <a:ext cx="3185229" cy="2469058"/>
            <a:chOff x="539552" y="476672"/>
            <a:chExt cx="3185229" cy="2469058"/>
          </a:xfrm>
        </p:grpSpPr>
        <p:pic>
          <p:nvPicPr>
            <p:cNvPr id="9" name="Рисунок 8" descr="91ec69133afb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576072" y="1124744"/>
              <a:ext cx="1148709" cy="1152128"/>
            </a:xfrm>
            <a:prstGeom prst="rect">
              <a:avLst/>
            </a:prstGeom>
          </p:spPr>
        </p:pic>
        <p:pic>
          <p:nvPicPr>
            <p:cNvPr id="10" name="Рисунок 9" descr="91ec69133afb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835696" y="476672"/>
              <a:ext cx="1313022" cy="1316930"/>
            </a:xfrm>
            <a:prstGeom prst="rect">
              <a:avLst/>
            </a:prstGeom>
          </p:spPr>
        </p:pic>
        <p:pic>
          <p:nvPicPr>
            <p:cNvPr id="11" name="Рисунок 10" descr="91ec69133afb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39552" y="764704"/>
              <a:ext cx="1313022" cy="1316930"/>
            </a:xfrm>
            <a:prstGeom prst="rect">
              <a:avLst/>
            </a:prstGeom>
          </p:spPr>
        </p:pic>
        <p:pic>
          <p:nvPicPr>
            <p:cNvPr id="12" name="Рисунок 11" descr="91ec69133afb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99592" y="1412776"/>
              <a:ext cx="1313022" cy="1316930"/>
            </a:xfrm>
            <a:prstGeom prst="rect">
              <a:avLst/>
            </a:prstGeom>
          </p:spPr>
        </p:pic>
        <p:pic>
          <p:nvPicPr>
            <p:cNvPr id="13" name="Рисунок 12" descr="91ec69133afb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619672" y="1628800"/>
              <a:ext cx="1313022" cy="1316930"/>
            </a:xfrm>
            <a:prstGeom prst="rect">
              <a:avLst/>
            </a:prstGeom>
          </p:spPr>
        </p:pic>
      </p:grpSp>
      <p:sp>
        <p:nvSpPr>
          <p:cNvPr id="14" name="TextBox 13"/>
          <p:cNvSpPr txBox="1"/>
          <p:nvPr/>
        </p:nvSpPr>
        <p:spPr>
          <a:xfrm>
            <a:off x="3203848" y="3429000"/>
            <a:ext cx="27238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latin typeface="Comic Sans MS" pitchFamily="66" charset="0"/>
              </a:rPr>
              <a:t>5+5=10</a:t>
            </a:r>
            <a:endParaRPr lang="ru-RU" sz="54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980728"/>
            <a:ext cx="74168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http://i046.radikal.ru/0710/8f/c143750d65dc.png</a:t>
            </a:r>
            <a:r>
              <a:rPr lang="ru-RU" dirty="0" smtClean="0"/>
              <a:t> - ёжик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484784"/>
            <a:ext cx="7776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4"/>
              </a:rPr>
              <a:t>http://lenagold.narod.ru/fon/clipart/b/bab/babochka272.png</a:t>
            </a:r>
            <a:r>
              <a:rPr lang="ru-RU" dirty="0" smtClean="0"/>
              <a:t> - бабочка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988840"/>
            <a:ext cx="70567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5"/>
              </a:rPr>
              <a:t>http://lenagold.narod.ru/fon/clipart/b/bab/babochka338.png</a:t>
            </a:r>
            <a:r>
              <a:rPr lang="ru-RU" dirty="0" smtClean="0"/>
              <a:t> - бабочка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2492896"/>
            <a:ext cx="7848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6"/>
              </a:rPr>
              <a:t>http://lenagold.ru/fon/clipart/l/lagu/lagush40.png</a:t>
            </a:r>
            <a:r>
              <a:rPr lang="ru-RU" dirty="0" smtClean="0">
                <a:hlinkClick r:id="rId6"/>
              </a:rPr>
              <a:t>-</a:t>
            </a:r>
            <a:r>
              <a:rPr lang="ru-RU" dirty="0" smtClean="0"/>
              <a:t> лягушка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2924944"/>
            <a:ext cx="70567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7"/>
              </a:rPr>
              <a:t>http://lenagold.narod.ru/fon/clipart/k/klub/klubn99.png</a:t>
            </a:r>
            <a:r>
              <a:rPr lang="ru-RU" dirty="0" smtClean="0"/>
              <a:t> - ягоды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3356992"/>
            <a:ext cx="7776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8"/>
              </a:rPr>
              <a:t>http://lenagold.narod.ru/fon/clipart/i/igr/igru75.png</a:t>
            </a:r>
            <a:r>
              <a:rPr lang="ru-RU" dirty="0" smtClean="0"/>
              <a:t> - клоуны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39552" y="3717032"/>
            <a:ext cx="720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9"/>
              </a:rPr>
              <a:t>http://i013.radikal.ru/0901/3d/dc701436b9b3.png</a:t>
            </a:r>
            <a:r>
              <a:rPr lang="ru-RU" dirty="0" smtClean="0"/>
              <a:t> - мяч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39552" y="4077072"/>
            <a:ext cx="7776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10"/>
              </a:rPr>
              <a:t>http://k.foto.radikal.ru/0702/d17b9d9a0090.png</a:t>
            </a:r>
            <a:r>
              <a:rPr lang="ru-RU" dirty="0" smtClean="0"/>
              <a:t> - вишня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39552" y="4437112"/>
            <a:ext cx="67687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11"/>
              </a:rPr>
              <a:t>http://s56.radikal.ru/i152/0812/bb/5fbdb6f5e3c3.png</a:t>
            </a:r>
            <a:r>
              <a:rPr lang="ru-RU" dirty="0" smtClean="0"/>
              <a:t> - вишня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39552" y="4725144"/>
            <a:ext cx="76328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12"/>
              </a:rPr>
              <a:t>http://s61.radikal.ru/i174/0906/1a/1f2392ea91ae.png</a:t>
            </a:r>
            <a:r>
              <a:rPr lang="ru-RU" dirty="0" smtClean="0"/>
              <a:t> - анютины глазки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39552" y="5013176"/>
            <a:ext cx="67687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13"/>
              </a:rPr>
              <a:t>http://i006.radikal.ru/0906/ef/3ae71d262853.png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39552" y="5373216"/>
            <a:ext cx="67687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14"/>
              </a:rPr>
              <a:t>http://s56.radikal.ru/i153/0902/14/146f5865b962.png</a:t>
            </a:r>
            <a:r>
              <a:rPr lang="en-US" dirty="0" smtClean="0"/>
              <a:t> </a:t>
            </a:r>
            <a:r>
              <a:rPr lang="ru-RU" dirty="0" smtClean="0"/>
              <a:t>- апельсин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3275856" y="476672"/>
            <a:ext cx="255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Используемые ресурсы: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404664"/>
            <a:ext cx="70567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http://i038.radikal.ru/0805/10/d075b26657f0.png</a:t>
            </a:r>
            <a:r>
              <a:rPr lang="ru-RU" dirty="0" smtClean="0"/>
              <a:t> - тюльпаны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764704"/>
            <a:ext cx="67687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4"/>
              </a:rPr>
              <a:t>http://i075.radikal.ru/0906/8c/a3c4783ff3ff.png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124744"/>
            <a:ext cx="69847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5"/>
              </a:rPr>
              <a:t>http://o.foto.radikal.ru/0704/44/4c0e947ba191.png</a:t>
            </a:r>
            <a:r>
              <a:rPr lang="ru-RU" dirty="0" smtClean="0"/>
              <a:t> - шары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484784"/>
            <a:ext cx="64087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6"/>
              </a:rPr>
              <a:t>http://i032.radikal.ru/0812/56/a7be36520bed.png</a:t>
            </a:r>
            <a:r>
              <a:rPr lang="ru-RU" dirty="0" smtClean="0"/>
              <a:t> - шары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1844824"/>
            <a:ext cx="79928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7"/>
              </a:rPr>
              <a:t>http://lenagold.ru/fon/clipart/b/bana/banan12.png</a:t>
            </a:r>
            <a:r>
              <a:rPr lang="ru-RU" dirty="0" smtClean="0"/>
              <a:t> - бананы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2204864"/>
            <a:ext cx="60304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8"/>
              </a:rPr>
              <a:t>http://lenagold.ru/fon/clipart/b/bana/banan13.png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2564904"/>
            <a:ext cx="7488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9"/>
              </a:rPr>
              <a:t>http://rn.foto.radikal.ru/0709/67/79cf9142ae75.png</a:t>
            </a:r>
            <a:r>
              <a:rPr lang="ru-RU" dirty="0" smtClean="0"/>
              <a:t> - божьи коровки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2852936"/>
            <a:ext cx="58143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10"/>
              </a:rPr>
              <a:t>http://lenagold.narod.ru/fon/clipart/b/boko/bokor34.png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3212976"/>
            <a:ext cx="720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11"/>
              </a:rPr>
              <a:t>http://s55.radikal.ru/i149/0811/17/fbab619299be.png</a:t>
            </a:r>
            <a:r>
              <a:rPr lang="ru-RU" dirty="0" smtClean="0"/>
              <a:t> - балерины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51520" y="3573016"/>
            <a:ext cx="65527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12"/>
              </a:rPr>
              <a:t>http://i035.radikal.ru/0811/4c/4f9d9c22af19.png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23528" y="4005064"/>
            <a:ext cx="74168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13"/>
              </a:rPr>
              <a:t>http://i009.radikal.ru/0801/06/c33149cbe412.png</a:t>
            </a:r>
            <a:r>
              <a:rPr lang="ru-RU" dirty="0" smtClean="0"/>
              <a:t> - зебры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23528" y="429309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14"/>
              </a:rPr>
              <a:t>http://s46.radikal.ru/i111/0808/73/44dd48f5db1f.png</a:t>
            </a:r>
            <a:r>
              <a:rPr lang="ru-RU" dirty="0" smtClean="0"/>
              <a:t> - лимон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51520" y="4869160"/>
            <a:ext cx="80648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15"/>
              </a:rPr>
              <a:t>http://s49.radikal.ru/i126/1108/42/3efcf58cfbaa.png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51520" y="5157192"/>
            <a:ext cx="8136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16"/>
              </a:rPr>
              <a:t>http://lenagold.ru/fon/clipart/z/zve/zvezd101.jpg</a:t>
            </a:r>
            <a:r>
              <a:rPr lang="ru-RU" dirty="0" smtClean="0"/>
              <a:t> - звезда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79512" y="5517232"/>
            <a:ext cx="71287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17"/>
              </a:rPr>
              <a:t>http://i066.radikal.ru/0810/d1/74a9e6e42be3.png</a:t>
            </a:r>
            <a:r>
              <a:rPr lang="ru-RU" dirty="0" smtClean="0"/>
              <a:t> - куклы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32656"/>
            <a:ext cx="73448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http://s55.radikal.ru/i150/0810/4a/e9160be72c9d.png</a:t>
            </a:r>
            <a:r>
              <a:rPr lang="ru-RU" dirty="0" smtClean="0"/>
              <a:t> - собачки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620688"/>
            <a:ext cx="6912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4"/>
              </a:rPr>
              <a:t>http://s48.radikal.ru/i121/0811/e2/7473ae07e336.png</a:t>
            </a:r>
            <a:r>
              <a:rPr lang="ru-RU" dirty="0" smtClean="0"/>
              <a:t> - клоуны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980728"/>
            <a:ext cx="51892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5"/>
              </a:rPr>
              <a:t>http://lenagold.ru/fon/clipart/i/igr/igru43.jpg</a:t>
            </a:r>
            <a:r>
              <a:rPr lang="ru-RU" dirty="0" smtClean="0"/>
              <a:t> - кукла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1340768"/>
            <a:ext cx="64087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6"/>
              </a:rPr>
              <a:t>http://lenagold.ru/fon/clipart/m/med/medved129.jpg</a:t>
            </a:r>
            <a:r>
              <a:rPr lang="ru-RU" dirty="0" smtClean="0"/>
              <a:t>   мишка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1700808"/>
            <a:ext cx="61206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7"/>
              </a:rPr>
              <a:t>http://lenagold.ru/fon/clipart/m/med/medved117.jpg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2060848"/>
            <a:ext cx="8136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8"/>
              </a:rPr>
              <a:t>http://lenagold.narod.ru/fon/clipart/s/sob/sobaka311.png</a:t>
            </a:r>
            <a:r>
              <a:rPr lang="ru-RU" dirty="0" smtClean="0"/>
              <a:t> - собачка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2492896"/>
            <a:ext cx="72728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9"/>
              </a:rPr>
              <a:t>http://lenagold.ru/fon/clipart/k/kot/kosh15.jpg</a:t>
            </a:r>
            <a:r>
              <a:rPr lang="ru-RU" dirty="0" smtClean="0"/>
              <a:t> - котята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95536" y="2852936"/>
            <a:ext cx="66967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10"/>
              </a:rPr>
              <a:t>http://s59.radikal.ru/i165/0903/c1/5de21690a3e1.png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95536" y="3212976"/>
            <a:ext cx="72728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11"/>
              </a:rPr>
              <a:t>http://s004.radikal.ru/i208/1010/35/ba6d123e8a91.png</a:t>
            </a:r>
            <a:r>
              <a:rPr lang="ru-RU" dirty="0" smtClean="0"/>
              <a:t> - жираф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95536" y="3573016"/>
            <a:ext cx="64807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12"/>
              </a:rPr>
              <a:t>http://i030.radikal.ru/0710/ab/ea9ffa7028e6.png</a:t>
            </a:r>
            <a:r>
              <a:rPr lang="ru-RU" dirty="0" smtClean="0"/>
              <a:t>   - обезьянки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95536" y="3933056"/>
            <a:ext cx="6840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13"/>
              </a:rPr>
              <a:t>http://i037.radikal.ru/0801/1a/4a8cefabb314.png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95536" y="4365104"/>
            <a:ext cx="79928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14"/>
              </a:rPr>
              <a:t>http://s44.radikal.ru/i105/0810/2e/91ec69133afb.png</a:t>
            </a:r>
            <a:r>
              <a:rPr lang="ru-RU" dirty="0" smtClean="0"/>
              <a:t> - утёнок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95536" y="4797152"/>
            <a:ext cx="38913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15"/>
              </a:rPr>
              <a:t>http://ya-umni4ka.ru/?p=893</a:t>
            </a:r>
            <a:r>
              <a:rPr lang="en-US" dirty="0" smtClean="0"/>
              <a:t> </a:t>
            </a:r>
            <a:r>
              <a:rPr lang="ru-RU" dirty="0" smtClean="0"/>
              <a:t>- шаблон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143750d65dc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2104256" y="692696"/>
            <a:ext cx="2104256" cy="2448702"/>
          </a:xfrm>
          <a:prstGeom prst="rect">
            <a:avLst/>
          </a:prstGeom>
        </p:spPr>
      </p:pic>
      <p:pic>
        <p:nvPicPr>
          <p:cNvPr id="3" name="Рисунок 2" descr="c143750d65dc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9144000" y="692696"/>
            <a:ext cx="2104256" cy="244870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03848" y="3356992"/>
            <a:ext cx="276550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>
                <a:latin typeface="Comic Sans MS" pitchFamily="66" charset="0"/>
              </a:rPr>
              <a:t>1+1=2</a:t>
            </a:r>
            <a:endParaRPr lang="ru-RU" sz="66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59 4.85549E-6 L 0.44774 4.85549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388 0.01063 L -0.46545 0.01063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abochka272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836712" y="5157192"/>
            <a:ext cx="1534194" cy="1456184"/>
          </a:xfrm>
          <a:prstGeom prst="rect">
            <a:avLst/>
          </a:prstGeom>
        </p:spPr>
      </p:pic>
      <p:pic>
        <p:nvPicPr>
          <p:cNvPr id="3" name="Рисунок 2" descr="babochka272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764704" y="4077072"/>
            <a:ext cx="1534194" cy="1456184"/>
          </a:xfrm>
          <a:prstGeom prst="rect">
            <a:avLst/>
          </a:prstGeom>
        </p:spPr>
      </p:pic>
      <p:pic>
        <p:nvPicPr>
          <p:cNvPr id="4" name="Рисунок 3" descr="babochka338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9324528" y="4856880"/>
            <a:ext cx="1584176" cy="15383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03848" y="3789040"/>
            <a:ext cx="276550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>
                <a:latin typeface="Comic Sans MS" pitchFamily="66" charset="0"/>
              </a:rPr>
              <a:t>2+1=3</a:t>
            </a:r>
            <a:endParaRPr lang="ru-RU" sz="66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7341E-7 L 0.52257 -0.5463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1" y="-27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39306E-6 L 0.32552 -0.3891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" y="-1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96532E-6 L -0.42534 -0.5086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3" y="-2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agush40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12160" y="980728"/>
            <a:ext cx="1928123" cy="1351408"/>
          </a:xfrm>
          <a:prstGeom prst="rect">
            <a:avLst/>
          </a:prstGeom>
        </p:spPr>
      </p:pic>
      <p:pic>
        <p:nvPicPr>
          <p:cNvPr id="3" name="Рисунок 2" descr="lagush40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3203848" y="1124744"/>
            <a:ext cx="1440160" cy="1009398"/>
          </a:xfrm>
          <a:prstGeom prst="rect">
            <a:avLst/>
          </a:prstGeom>
        </p:spPr>
      </p:pic>
      <p:pic>
        <p:nvPicPr>
          <p:cNvPr id="4" name="Рисунок 3" descr="lagush40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1835696" y="1124744"/>
            <a:ext cx="1517172" cy="1063376"/>
          </a:xfrm>
          <a:prstGeom prst="rect">
            <a:avLst/>
          </a:prstGeom>
        </p:spPr>
      </p:pic>
      <p:pic>
        <p:nvPicPr>
          <p:cNvPr id="5" name="Рисунок 4" descr="lagush40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539552" y="1052736"/>
            <a:ext cx="1531571" cy="107346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03848" y="2420888"/>
            <a:ext cx="276550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>
                <a:latin typeface="Comic Sans MS" pitchFamily="66" charset="0"/>
              </a:rPr>
              <a:t>3+1=4</a:t>
            </a:r>
            <a:endParaRPr lang="ru-RU" sz="6600" b="1" dirty="0">
              <a:latin typeface="Comic Sans MS" pitchFamily="66" charset="0"/>
            </a:endParaRPr>
          </a:p>
        </p:txBody>
      </p:sp>
      <p:pic>
        <p:nvPicPr>
          <p:cNvPr id="7" name="Рисунок 6" descr="klubn99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9552" y="3068960"/>
            <a:ext cx="1882189" cy="2403152"/>
          </a:xfrm>
          <a:prstGeom prst="rect">
            <a:avLst/>
          </a:prstGeom>
        </p:spPr>
      </p:pic>
      <p:pic>
        <p:nvPicPr>
          <p:cNvPr id="8" name="Рисунок 7" descr="klubn99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88224" y="3068960"/>
            <a:ext cx="1882189" cy="240315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03848" y="4149080"/>
            <a:ext cx="276550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>
                <a:latin typeface="Comic Sans MS" pitchFamily="66" charset="0"/>
              </a:rPr>
              <a:t>2+2=4</a:t>
            </a:r>
            <a:endParaRPr lang="ru-RU" sz="66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c701436b9b3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9552" y="692696"/>
            <a:ext cx="1097639" cy="1100906"/>
          </a:xfrm>
          <a:prstGeom prst="rect">
            <a:avLst/>
          </a:prstGeom>
        </p:spPr>
      </p:pic>
      <p:pic>
        <p:nvPicPr>
          <p:cNvPr id="3" name="Рисунок 2" descr="dc701436b9b3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91680" y="764704"/>
            <a:ext cx="1097639" cy="1100906"/>
          </a:xfrm>
          <a:prstGeom prst="rect">
            <a:avLst/>
          </a:prstGeom>
        </p:spPr>
      </p:pic>
      <p:pic>
        <p:nvPicPr>
          <p:cNvPr id="4" name="Рисунок 3" descr="dc701436b9b3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15816" y="764704"/>
            <a:ext cx="1097639" cy="1100906"/>
          </a:xfrm>
          <a:prstGeom prst="rect">
            <a:avLst/>
          </a:prstGeom>
        </p:spPr>
      </p:pic>
      <p:pic>
        <p:nvPicPr>
          <p:cNvPr id="5" name="Рисунок 4" descr="dc701436b9b3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39952" y="764704"/>
            <a:ext cx="1097639" cy="1100906"/>
          </a:xfrm>
          <a:prstGeom prst="rect">
            <a:avLst/>
          </a:prstGeom>
        </p:spPr>
      </p:pic>
      <p:pic>
        <p:nvPicPr>
          <p:cNvPr id="6" name="Рисунок 5" descr="dc701436b9b3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80312" y="764704"/>
            <a:ext cx="1097639" cy="110090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03848" y="2348880"/>
            <a:ext cx="276550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>
                <a:latin typeface="Comic Sans MS" pitchFamily="66" charset="0"/>
              </a:rPr>
              <a:t>4+1=5</a:t>
            </a:r>
            <a:endParaRPr lang="ru-RU" sz="6600" b="1" dirty="0">
              <a:latin typeface="Comic Sans MS" pitchFamily="66" charset="0"/>
            </a:endParaRPr>
          </a:p>
        </p:txBody>
      </p:sp>
      <p:pic>
        <p:nvPicPr>
          <p:cNvPr id="8" name="Рисунок 7" descr="3ae71d262853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1561" y="3789040"/>
            <a:ext cx="2388388" cy="1888232"/>
          </a:xfrm>
          <a:prstGeom prst="rect">
            <a:avLst/>
          </a:prstGeom>
        </p:spPr>
      </p:pic>
      <p:pic>
        <p:nvPicPr>
          <p:cNvPr id="9" name="Рисунок 8" descr="1f2392ea91ae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28184" y="4005064"/>
            <a:ext cx="2451951" cy="166382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203848" y="4149080"/>
            <a:ext cx="276550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>
                <a:latin typeface="Comic Sans MS" pitchFamily="66" charset="0"/>
              </a:rPr>
              <a:t>3+2=5</a:t>
            </a:r>
            <a:endParaRPr lang="ru-RU" sz="66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46f5865b962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568" y="548680"/>
            <a:ext cx="1358082" cy="1167047"/>
          </a:xfrm>
          <a:prstGeom prst="rect">
            <a:avLst/>
          </a:prstGeom>
        </p:spPr>
      </p:pic>
      <p:pic>
        <p:nvPicPr>
          <p:cNvPr id="3" name="Рисунок 2" descr="146f5865b962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47664" y="1052736"/>
            <a:ext cx="1358082" cy="1167047"/>
          </a:xfrm>
          <a:prstGeom prst="rect">
            <a:avLst/>
          </a:prstGeom>
        </p:spPr>
      </p:pic>
      <p:pic>
        <p:nvPicPr>
          <p:cNvPr id="4" name="Рисунок 3" descr="146f5865b962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83768" y="620688"/>
            <a:ext cx="1358082" cy="1167047"/>
          </a:xfrm>
          <a:prstGeom prst="rect">
            <a:avLst/>
          </a:prstGeom>
        </p:spPr>
      </p:pic>
      <p:pic>
        <p:nvPicPr>
          <p:cNvPr id="5" name="Рисунок 4" descr="146f5865b962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75856" y="1052736"/>
            <a:ext cx="1358082" cy="1167047"/>
          </a:xfrm>
          <a:prstGeom prst="rect">
            <a:avLst/>
          </a:prstGeom>
        </p:spPr>
      </p:pic>
      <p:pic>
        <p:nvPicPr>
          <p:cNvPr id="6" name="Рисунок 5" descr="146f5865b962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67944" y="548680"/>
            <a:ext cx="1358082" cy="1167047"/>
          </a:xfrm>
          <a:prstGeom prst="rect">
            <a:avLst/>
          </a:prstGeom>
        </p:spPr>
      </p:pic>
      <p:pic>
        <p:nvPicPr>
          <p:cNvPr id="7" name="Рисунок 6" descr="146f5865b962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64288" y="908720"/>
            <a:ext cx="1358082" cy="116704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076056" y="1556792"/>
            <a:ext cx="230063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latin typeface="Comic Sans MS" pitchFamily="66" charset="0"/>
              </a:rPr>
              <a:t>5+1=6</a:t>
            </a:r>
            <a:endParaRPr lang="ru-RU" sz="5400" b="1" dirty="0">
              <a:latin typeface="Comic Sans MS" pitchFamily="66" charset="0"/>
            </a:endParaRPr>
          </a:p>
        </p:txBody>
      </p:sp>
      <p:pic>
        <p:nvPicPr>
          <p:cNvPr id="9" name="Рисунок 8" descr="146f5865b962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9552" y="2420888"/>
            <a:ext cx="1358082" cy="1167047"/>
          </a:xfrm>
          <a:prstGeom prst="rect">
            <a:avLst/>
          </a:prstGeom>
        </p:spPr>
      </p:pic>
      <p:pic>
        <p:nvPicPr>
          <p:cNvPr id="10" name="Рисунок 9" descr="146f5865b962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31640" y="2852936"/>
            <a:ext cx="1358082" cy="1167047"/>
          </a:xfrm>
          <a:prstGeom prst="rect">
            <a:avLst/>
          </a:prstGeom>
        </p:spPr>
      </p:pic>
      <p:pic>
        <p:nvPicPr>
          <p:cNvPr id="11" name="Рисунок 10" descr="146f5865b962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95736" y="2420888"/>
            <a:ext cx="1358082" cy="1167047"/>
          </a:xfrm>
          <a:prstGeom prst="rect">
            <a:avLst/>
          </a:prstGeom>
        </p:spPr>
      </p:pic>
      <p:pic>
        <p:nvPicPr>
          <p:cNvPr id="12" name="Рисунок 11" descr="146f5865b962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59832" y="2852936"/>
            <a:ext cx="1358082" cy="1167047"/>
          </a:xfrm>
          <a:prstGeom prst="rect">
            <a:avLst/>
          </a:prstGeom>
        </p:spPr>
      </p:pic>
      <p:pic>
        <p:nvPicPr>
          <p:cNvPr id="13" name="Рисунок 12" descr="146f5865b962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80312" y="2636912"/>
            <a:ext cx="1358082" cy="1167047"/>
          </a:xfrm>
          <a:prstGeom prst="rect">
            <a:avLst/>
          </a:prstGeom>
        </p:spPr>
      </p:pic>
      <p:pic>
        <p:nvPicPr>
          <p:cNvPr id="14" name="Рисунок 13" descr="146f5865b962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88224" y="2996952"/>
            <a:ext cx="1358082" cy="116704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355976" y="2996952"/>
            <a:ext cx="230063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latin typeface="Comic Sans MS" pitchFamily="66" charset="0"/>
              </a:rPr>
              <a:t>4+2=6</a:t>
            </a:r>
            <a:endParaRPr lang="ru-RU" sz="5400" b="1" dirty="0">
              <a:latin typeface="Comic Sans MS" pitchFamily="66" charset="0"/>
            </a:endParaRPr>
          </a:p>
        </p:txBody>
      </p:sp>
      <p:pic>
        <p:nvPicPr>
          <p:cNvPr id="16" name="Рисунок 15" descr="146f5865b962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544" y="4365104"/>
            <a:ext cx="1358082" cy="1167047"/>
          </a:xfrm>
          <a:prstGeom prst="rect">
            <a:avLst/>
          </a:prstGeom>
        </p:spPr>
      </p:pic>
      <p:pic>
        <p:nvPicPr>
          <p:cNvPr id="17" name="Рисунок 16" descr="146f5865b962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03648" y="4725144"/>
            <a:ext cx="1358082" cy="1167047"/>
          </a:xfrm>
          <a:prstGeom prst="rect">
            <a:avLst/>
          </a:prstGeom>
        </p:spPr>
      </p:pic>
      <p:pic>
        <p:nvPicPr>
          <p:cNvPr id="18" name="Рисунок 17" descr="146f5865b962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67744" y="4365104"/>
            <a:ext cx="1358082" cy="1167047"/>
          </a:xfrm>
          <a:prstGeom prst="rect">
            <a:avLst/>
          </a:prstGeom>
        </p:spPr>
      </p:pic>
      <p:pic>
        <p:nvPicPr>
          <p:cNvPr id="19" name="Рисунок 18" descr="146f5865b962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96336" y="4725144"/>
            <a:ext cx="1358082" cy="1167047"/>
          </a:xfrm>
          <a:prstGeom prst="rect">
            <a:avLst/>
          </a:prstGeom>
        </p:spPr>
      </p:pic>
      <p:pic>
        <p:nvPicPr>
          <p:cNvPr id="20" name="Рисунок 19" descr="146f5865b962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32240" y="4365104"/>
            <a:ext cx="1424516" cy="1224136"/>
          </a:xfrm>
          <a:prstGeom prst="rect">
            <a:avLst/>
          </a:prstGeom>
        </p:spPr>
      </p:pic>
      <p:pic>
        <p:nvPicPr>
          <p:cNvPr id="21" name="Рисунок 20" descr="146f5865b962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68144" y="4653136"/>
            <a:ext cx="1358082" cy="1167047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3635896" y="4581128"/>
            <a:ext cx="230063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latin typeface="Comic Sans MS" pitchFamily="66" charset="0"/>
              </a:rPr>
              <a:t>3+3=6</a:t>
            </a:r>
            <a:endParaRPr lang="ru-RU" sz="54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000"/>
                            </p:stCondLst>
                            <p:childTnLst>
                              <p:par>
                                <p:cTn id="7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000"/>
                            </p:stCondLst>
                            <p:childTnLst>
                              <p:par>
                                <p:cTn id="7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17b9d9a0090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3608" y="2492896"/>
            <a:ext cx="1399136" cy="1503238"/>
          </a:xfrm>
          <a:prstGeom prst="rect">
            <a:avLst/>
          </a:prstGeom>
        </p:spPr>
      </p:pic>
      <p:pic>
        <p:nvPicPr>
          <p:cNvPr id="3" name="Рисунок 2" descr="5fbdb6f5e3c3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88224" y="2492896"/>
            <a:ext cx="1304296" cy="1440160"/>
          </a:xfrm>
          <a:prstGeom prst="rect">
            <a:avLst/>
          </a:prstGeom>
        </p:spPr>
      </p:pic>
      <p:pic>
        <p:nvPicPr>
          <p:cNvPr id="5" name="Рисунок 4" descr="d075b26657f0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7584" y="404664"/>
            <a:ext cx="1672208" cy="1866304"/>
          </a:xfrm>
          <a:prstGeom prst="rect">
            <a:avLst/>
          </a:prstGeom>
        </p:spPr>
      </p:pic>
      <p:pic>
        <p:nvPicPr>
          <p:cNvPr id="6" name="Рисунок 5" descr="a3c4783ff3ff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48264" y="548680"/>
            <a:ext cx="735671" cy="165618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419872" y="908720"/>
            <a:ext cx="230063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latin typeface="Comic Sans MS" pitchFamily="66" charset="0"/>
              </a:rPr>
              <a:t>6+1=7</a:t>
            </a:r>
            <a:endParaRPr lang="ru-RU" sz="5400" b="1" dirty="0"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19872" y="2708920"/>
            <a:ext cx="230063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latin typeface="Comic Sans MS" pitchFamily="66" charset="0"/>
              </a:rPr>
              <a:t>5+2=7</a:t>
            </a:r>
            <a:endParaRPr lang="ru-RU" sz="5400" b="1" dirty="0">
              <a:latin typeface="Comic Sans MS" pitchFamily="66" charset="0"/>
            </a:endParaRPr>
          </a:p>
        </p:txBody>
      </p:sp>
      <p:pic>
        <p:nvPicPr>
          <p:cNvPr id="10" name="Рисунок 9" descr="4c0e947ba191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9592" y="4149080"/>
            <a:ext cx="1678290" cy="1833133"/>
          </a:xfrm>
          <a:prstGeom prst="rect">
            <a:avLst/>
          </a:prstGeom>
        </p:spPr>
      </p:pic>
      <p:pic>
        <p:nvPicPr>
          <p:cNvPr id="11" name="Рисунок 10" descr="a7be36520bed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32240" y="4077072"/>
            <a:ext cx="1224136" cy="160303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419872" y="4365104"/>
            <a:ext cx="230063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latin typeface="Comic Sans MS" pitchFamily="66" charset="0"/>
              </a:rPr>
              <a:t>4+3=7</a:t>
            </a:r>
            <a:endParaRPr lang="ru-RU" sz="54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9cf9142ae75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1600" y="620688"/>
            <a:ext cx="2016224" cy="2016224"/>
          </a:xfrm>
          <a:prstGeom prst="rect">
            <a:avLst/>
          </a:prstGeom>
        </p:spPr>
      </p:pic>
      <p:pic>
        <p:nvPicPr>
          <p:cNvPr id="3" name="Рисунок 2" descr="bokor34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68544" y="0"/>
            <a:ext cx="1250566" cy="128778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63888" y="1196752"/>
            <a:ext cx="230063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latin typeface="Comic Sans MS" pitchFamily="66" charset="0"/>
              </a:rPr>
              <a:t>7+1=8</a:t>
            </a:r>
            <a:endParaRPr lang="ru-RU" sz="5400" b="1" dirty="0">
              <a:latin typeface="Comic Sans MS" pitchFamily="66" charset="0"/>
            </a:endParaRPr>
          </a:p>
        </p:txBody>
      </p:sp>
      <p:pic>
        <p:nvPicPr>
          <p:cNvPr id="6" name="Рисунок 5" descr="fbab619299be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tretch>
            <a:fillRect/>
          </a:stretch>
        </p:blipFill>
        <p:spPr>
          <a:xfrm>
            <a:off x="6156176" y="3501008"/>
            <a:ext cx="2448272" cy="1688652"/>
          </a:xfrm>
          <a:prstGeom prst="rect">
            <a:avLst/>
          </a:prstGeom>
        </p:spPr>
      </p:pic>
      <p:pic>
        <p:nvPicPr>
          <p:cNvPr id="7" name="Рисунок 6" descr="4f9d9c22af19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tretch>
            <a:fillRect/>
          </a:stretch>
        </p:blipFill>
        <p:spPr>
          <a:xfrm>
            <a:off x="755576" y="3140968"/>
            <a:ext cx="2664296" cy="250757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563888" y="3861048"/>
            <a:ext cx="230063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latin typeface="Comic Sans MS" pitchFamily="66" charset="0"/>
              </a:rPr>
              <a:t>6+2=8</a:t>
            </a:r>
            <a:endParaRPr lang="ru-RU" sz="54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1.6185E-6 L -0.3125 0.1121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anan12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568" y="836712"/>
            <a:ext cx="2376264" cy="1810487"/>
          </a:xfrm>
          <a:prstGeom prst="rect">
            <a:avLst/>
          </a:prstGeom>
        </p:spPr>
      </p:pic>
      <p:pic>
        <p:nvPicPr>
          <p:cNvPr id="3" name="Рисунок 2" descr="banan13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16216" y="836712"/>
            <a:ext cx="1832440" cy="181622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635896" y="1268760"/>
            <a:ext cx="230063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latin typeface="Comic Sans MS" pitchFamily="66" charset="0"/>
              </a:rPr>
              <a:t>5+3=8</a:t>
            </a:r>
            <a:endParaRPr lang="ru-RU" sz="5400" b="1" dirty="0">
              <a:latin typeface="Comic Sans MS" pitchFamily="66" charset="0"/>
            </a:endParaRPr>
          </a:p>
        </p:txBody>
      </p:sp>
      <p:pic>
        <p:nvPicPr>
          <p:cNvPr id="5" name="Рисунок 4" descr="c33149cbe412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tretch>
            <a:fillRect/>
          </a:stretch>
        </p:blipFill>
        <p:spPr>
          <a:xfrm>
            <a:off x="899592" y="3140968"/>
            <a:ext cx="2221348" cy="2664296"/>
          </a:xfrm>
          <a:prstGeom prst="rect">
            <a:avLst/>
          </a:prstGeom>
        </p:spPr>
      </p:pic>
      <p:pic>
        <p:nvPicPr>
          <p:cNvPr id="6" name="Рисунок 5" descr="c33149cbe412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tretch>
            <a:fillRect/>
          </a:stretch>
        </p:blipFill>
        <p:spPr>
          <a:xfrm>
            <a:off x="6228184" y="3212976"/>
            <a:ext cx="2221348" cy="266429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63888" y="3861048"/>
            <a:ext cx="230063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latin typeface="Comic Sans MS" pitchFamily="66" charset="0"/>
              </a:rPr>
              <a:t>4+4=8</a:t>
            </a:r>
            <a:endParaRPr lang="ru-RU" sz="54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theme/theme1.xml><?xml version="1.0" encoding="utf-8"?>
<a:theme xmlns:a="http://schemas.openxmlformats.org/drawingml/2006/main" name="Математика6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Математика6</Template>
  <TotalTime>469</TotalTime>
  <Words>248</Words>
  <Application>Microsoft Office PowerPoint</Application>
  <PresentationFormat>Экран (4:3)</PresentationFormat>
  <Paragraphs>87</Paragraphs>
  <Slides>17</Slides>
  <Notes>17</Notes>
  <HiddenSlides>3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Математика6</vt:lpstr>
      <vt:lpstr>Состав чисел до 10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Состав чисел до 10</dc:title>
  <dc:creator>oxana</dc:creator>
  <cp:lastModifiedBy>Александр</cp:lastModifiedBy>
  <cp:revision>47</cp:revision>
  <dcterms:created xsi:type="dcterms:W3CDTF">2012-01-20T17:58:20Z</dcterms:created>
  <dcterms:modified xsi:type="dcterms:W3CDTF">2014-11-14T15:39:22Z</dcterms:modified>
</cp:coreProperties>
</file>