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F7FA"/>
    <a:srgbClr val="8FCA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B609-3C71-4D65-83E8-03EDF504470C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4BF3-132C-47F3-808A-5E8772172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B609-3C71-4D65-83E8-03EDF504470C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4BF3-132C-47F3-808A-5E8772172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B609-3C71-4D65-83E8-03EDF504470C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4BF3-132C-47F3-808A-5E8772172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B609-3C71-4D65-83E8-03EDF504470C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4BF3-132C-47F3-808A-5E8772172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B609-3C71-4D65-83E8-03EDF504470C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4BF3-132C-47F3-808A-5E8772172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B609-3C71-4D65-83E8-03EDF504470C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4BF3-132C-47F3-808A-5E8772172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B609-3C71-4D65-83E8-03EDF504470C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4BF3-132C-47F3-808A-5E8772172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B609-3C71-4D65-83E8-03EDF504470C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4BF3-132C-47F3-808A-5E8772172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B609-3C71-4D65-83E8-03EDF504470C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4BF3-132C-47F3-808A-5E8772172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B609-3C71-4D65-83E8-03EDF504470C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4BF3-132C-47F3-808A-5E8772172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B609-3C71-4D65-83E8-03EDF504470C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4BF3-132C-47F3-808A-5E8772172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AB609-3C71-4D65-83E8-03EDF504470C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04BF3-132C-47F3-808A-5E8772172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g0.liveinternet.ru/images/attach/c/2/70/182/70182732_1025.jpg"/>
          <p:cNvPicPr>
            <a:picLocks noChangeAspect="1" noChangeArrowheads="1"/>
          </p:cNvPicPr>
          <p:nvPr/>
        </p:nvPicPr>
        <p:blipFill>
          <a:blip r:embed="rId2"/>
          <a:srcRect b="4938"/>
          <a:stretch>
            <a:fillRect/>
          </a:stretch>
        </p:blipFill>
        <p:spPr bwMode="auto">
          <a:xfrm>
            <a:off x="0" y="0"/>
            <a:ext cx="9144000" cy="68679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6000" b="1" dirty="0" smtClean="0"/>
              <a:t>   Дорогие  ребята,</a:t>
            </a:r>
            <a:br>
              <a:rPr lang="ru-RU" sz="6000" b="1" dirty="0" smtClean="0"/>
            </a:br>
            <a:r>
              <a:rPr lang="ru-RU" sz="6000" b="1" dirty="0" smtClean="0"/>
              <a:t>помогите, пожалуйста, построить мне дом!!!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e6e68212002a181b701a7a6f6038514_house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0"/>
            <a:ext cx="5000659" cy="673356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BOSS\Desktop\i-136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6980" y="357166"/>
            <a:ext cx="8144110" cy="61042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_07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500042"/>
            <a:ext cx="8818530" cy="59783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-fotki.yandex.ru/get/6445/130884706.5b/0_98fa1_7a592caf_XXL.png"/>
          <p:cNvPicPr>
            <a:picLocks noChangeAspect="1" noChangeArrowheads="1"/>
          </p:cNvPicPr>
          <p:nvPr/>
        </p:nvPicPr>
        <p:blipFill>
          <a:blip r:embed="rId2"/>
          <a:srcRect l="5001" t="2893" r="5000" b="9351"/>
          <a:stretch>
            <a:fillRect/>
          </a:stretch>
        </p:blipFill>
        <p:spPr bwMode="auto">
          <a:xfrm>
            <a:off x="-1" y="-4020"/>
            <a:ext cx="5429257" cy="68620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57818" y="214290"/>
            <a:ext cx="3527568" cy="258532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/>
              </a:rPr>
              <a:t>Ребята,</a:t>
            </a:r>
            <a:br>
              <a:rPr lang="ru-RU" sz="5400" b="1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5400" b="1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/>
              </a:rPr>
              <a:t>давайте </a:t>
            </a:r>
            <a:br>
              <a:rPr lang="ru-RU" sz="5400" b="1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5400" b="1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/>
              </a:rPr>
              <a:t>отдохнем! </a:t>
            </a:r>
            <a:endParaRPr lang="ru-RU" sz="5400" b="1" cap="none" spc="50" dirty="0">
              <a:ln w="11430"/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   Дядя </a:t>
            </a:r>
            <a:r>
              <a:rPr lang="ru-RU" sz="4400" b="1" dirty="0"/>
              <a:t>Федор, пес Шарик и кот </a:t>
            </a:r>
            <a:r>
              <a:rPr lang="ru-RU" sz="4400" b="1" dirty="0" err="1"/>
              <a:t>Матроскин</a:t>
            </a:r>
            <a:r>
              <a:rPr lang="ru-RU" sz="4400" b="1" dirty="0"/>
              <a:t> набрали 3 корзины грибов. В каждой корзине по 6 грибов. Сколько грибов в трех корзинах?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800" b="1" dirty="0" smtClean="0"/>
              <a:t>Дядя </a:t>
            </a:r>
            <a:r>
              <a:rPr lang="ru-RU" sz="4800" b="1" dirty="0"/>
              <a:t>Федор, пес Шарик и кот </a:t>
            </a:r>
            <a:r>
              <a:rPr lang="ru-RU" sz="4800" b="1" dirty="0" err="1"/>
              <a:t>Матроскин</a:t>
            </a:r>
            <a:r>
              <a:rPr lang="ru-RU" sz="4800" b="1" dirty="0"/>
              <a:t> собрали 18 грибов. Разложили в 3 корзины. Сколько грибов в каждой корзине?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F7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4e6e68212002a181b701a7a6f6038514_hous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0"/>
            <a:ext cx="5081613" cy="68425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57</Words>
  <Application>Microsoft Office PowerPoint</Application>
  <PresentationFormat>Экран (4:3)</PresentationFormat>
  <Paragraphs>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BOSS</dc:creator>
  <cp:lastModifiedBy>ПК</cp:lastModifiedBy>
  <cp:revision>6</cp:revision>
  <dcterms:created xsi:type="dcterms:W3CDTF">2013-11-25T08:36:52Z</dcterms:created>
  <dcterms:modified xsi:type="dcterms:W3CDTF">2014-11-13T12:32:48Z</dcterms:modified>
</cp:coreProperties>
</file>