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4" r:id="rId7"/>
    <p:sldId id="263" r:id="rId8"/>
    <p:sldId id="262" r:id="rId9"/>
    <p:sldId id="261" r:id="rId10"/>
    <p:sldId id="259" r:id="rId11"/>
    <p:sldId id="260" r:id="rId12"/>
    <p:sldId id="267" r:id="rId13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6728-AB66-49E8-BECB-8C003441F243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7AA4-AFF3-4F52-B03C-81D95AC66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1240D-EFA0-4DF4-9C97-759E044CF057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6590-DD81-47E2-B66F-576559F86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23F-80AB-4636-86F1-C347C8D0DE1E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6FF8-002F-4234-BE0F-709E38B9A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B4A15-6933-42DD-9592-39DE1D3FD627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73DAB-86D6-4668-94A7-B899FE484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AE53-FF9F-4672-A4F4-AF2686FFD32D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E8991-5B90-4C02-AC1E-15231B1A7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5DE98-82DE-41FA-833E-E67D756AB556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8D360-94F9-403C-BF7C-BB1C15D8D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195F-BCED-420A-886A-E7530180000F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2F663-B578-4147-91F3-AA6C556A7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9EA3-BDEA-44F9-8759-CFE3BB32DD3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85D3C-DDB3-420F-A95A-3F736723E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A1558-F00D-4FA6-8078-3558D584D18A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39D0-11A8-4961-B4A8-CE3168875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BEE2-B225-4069-9F4F-FFCC745F91A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058E5-C0A8-40EB-9EE3-1DC5AC4A2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E1A7-E832-4718-B332-2A9876DC3E51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4339C-D972-4F59-AF64-38B8FBF21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C1613B-F641-4A1B-9CA6-39722AED46AC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ECA379-47D2-42FA-A985-A842EDE1F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&#1087;&#1082;\Desktop\Cartoons\011.wav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Загадки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пк</a:t>
            </a:r>
            <a:endParaRPr lang="ru-RU" dirty="0"/>
          </a:p>
        </p:txBody>
      </p:sp>
      <p:pic>
        <p:nvPicPr>
          <p:cNvPr id="2052" name="Рисунок 3" descr="0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57188" y="-357188"/>
            <a:ext cx="9675813" cy="742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88" y="1285875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accent3">
                    <a:lumMod val="75000"/>
                  </a:schemeClr>
                </a:solidFill>
                <a:latin typeface="Segoe Script" pitchFamily="34" charset="0"/>
                <a:cs typeface="+mn-cs"/>
              </a:rPr>
              <a:t>Устный счет</a:t>
            </a:r>
            <a:endParaRPr lang="ru-RU" sz="6600" b="1" dirty="0">
              <a:solidFill>
                <a:schemeClr val="accent3">
                  <a:lumMod val="75000"/>
                </a:schemeClr>
              </a:solidFill>
              <a:latin typeface="Segoe Script" pitchFamily="34" charset="0"/>
              <a:cs typeface="+mn-cs"/>
            </a:endParaRPr>
          </a:p>
        </p:txBody>
      </p:sp>
      <p:pic>
        <p:nvPicPr>
          <p:cNvPr id="7" name="011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58375" y="5000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9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17"/>
          <p:cNvSpPr txBox="1">
            <a:spLocks noChangeArrowheads="1"/>
          </p:cNvSpPr>
          <p:nvPr/>
        </p:nvSpPr>
        <p:spPr bwMode="auto">
          <a:xfrm>
            <a:off x="928688" y="2857500"/>
            <a:ext cx="39100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 b="1">
                <a:latin typeface="Calibri" pitchFamily="34" charset="0"/>
              </a:rPr>
              <a:t>16:4*7=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14625" y="5072063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143375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214438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27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72125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19</a:t>
            </a:r>
          </a:p>
        </p:txBody>
      </p:sp>
      <p:pic>
        <p:nvPicPr>
          <p:cNvPr id="38" name="Рисунок 37" descr="dyn010_original_960_720_jpeg__a25976185544d33a8d472bba17454a8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571750"/>
            <a:ext cx="335756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pic460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000250"/>
            <a:ext cx="266541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5738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18"/>
          <p:cNvSpPr txBox="1">
            <a:spLocks noChangeArrowheads="1"/>
          </p:cNvSpPr>
          <p:nvPr/>
        </p:nvSpPr>
        <p:spPr bwMode="auto">
          <a:xfrm>
            <a:off x="785813" y="2857500"/>
            <a:ext cx="51847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 b="1">
                <a:latin typeface="Calibri" pitchFamily="34" charset="0"/>
              </a:rPr>
              <a:t>(49:7)+21=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43063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36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0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28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143250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57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072188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68</a:t>
            </a:r>
          </a:p>
        </p:txBody>
      </p:sp>
      <p:pic>
        <p:nvPicPr>
          <p:cNvPr id="38" name="Рисунок 37" descr="pic460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2000250"/>
            <a:ext cx="2714625" cy="298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dyn010_original_960_720_jpeg__a25976185544d33a8d472bba17454a8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75" y="2749550"/>
            <a:ext cx="2428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2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фон к ур.мат-ки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5738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1618634" y="1071546"/>
            <a:ext cx="59062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Молоды, ребята!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38" name="Рисунок 37" descr="pic460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88" y="1785938"/>
            <a:ext cx="371475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9763" y="330676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28813" y="3214688"/>
            <a:ext cx="4929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Calibri" pitchFamily="34" charset="0"/>
              </a:rPr>
              <a:t>60-24=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500688" y="5357813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36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929063" y="53578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214438" y="535781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27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714625" y="535781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28</a:t>
            </a:r>
          </a:p>
        </p:txBody>
      </p:sp>
      <p:pic>
        <p:nvPicPr>
          <p:cNvPr id="40" name="Рисунок 39" descr="dyn010_original_960_720_jpeg__a25976185544d33a8d472bba17454a8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3071813"/>
            <a:ext cx="2428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 descr="pic460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428875"/>
            <a:ext cx="2239963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5" grpId="0"/>
      <p:bldP spid="26" grpId="0"/>
      <p:bldP spid="27" grpId="0"/>
      <p:bldP spid="33" grpId="0"/>
      <p:bldP spid="33" grpId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20"/>
          <p:cNvSpPr txBox="1">
            <a:spLocks noChangeArrowheads="1"/>
          </p:cNvSpPr>
          <p:nvPr/>
        </p:nvSpPr>
        <p:spPr bwMode="auto">
          <a:xfrm>
            <a:off x="928688" y="3071813"/>
            <a:ext cx="5167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latin typeface="Calibri" pitchFamily="34" charset="0"/>
              </a:rPr>
              <a:t>0*(24+161-70)=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143250" y="5143500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28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714875" y="5143500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643063" y="5143500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57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00750" y="51435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105</a:t>
            </a:r>
          </a:p>
        </p:txBody>
      </p:sp>
      <p:pic>
        <p:nvPicPr>
          <p:cNvPr id="38" name="Рисунок 37" descr="pic460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214563"/>
            <a:ext cx="2239963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dyn010_original_960_720_jpeg__a25976185544d33a8d472bba17454a8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0" y="2714625"/>
            <a:ext cx="2643188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14"/>
          <p:cNvSpPr txBox="1">
            <a:spLocks noChangeArrowheads="1"/>
          </p:cNvSpPr>
          <p:nvPr/>
        </p:nvSpPr>
        <p:spPr bwMode="auto">
          <a:xfrm>
            <a:off x="2143125" y="3143250"/>
            <a:ext cx="41433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Calibri" pitchFamily="34" charset="0"/>
              </a:rPr>
              <a:t>36:4*2=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72188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36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714500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18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14688" y="5072063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3438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68</a:t>
            </a:r>
          </a:p>
        </p:txBody>
      </p:sp>
      <p:pic>
        <p:nvPicPr>
          <p:cNvPr id="39" name="Рисунок 38" descr="dyn010_original_960_720_jpeg__a25976185544d33a8d472bba17454a8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3214688"/>
            <a:ext cx="20002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 descr="pic460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88" y="2428875"/>
            <a:ext cx="2239962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13"/>
          <p:cNvSpPr txBox="1">
            <a:spLocks noChangeArrowheads="1"/>
          </p:cNvSpPr>
          <p:nvPr/>
        </p:nvSpPr>
        <p:spPr bwMode="auto">
          <a:xfrm>
            <a:off x="1714500" y="3000375"/>
            <a:ext cx="5286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Calibri" pitchFamily="34" charset="0"/>
              </a:rPr>
              <a:t>43+12 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4438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36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643188" y="5143500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72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43375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55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643563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45</a:t>
            </a:r>
          </a:p>
        </p:txBody>
      </p:sp>
      <p:pic>
        <p:nvPicPr>
          <p:cNvPr id="39" name="Рисунок 38" descr="pic460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2143125"/>
            <a:ext cx="2239963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 descr="dyn010_original_960_720_jpeg__a25976185544d33a8d472bba17454a8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88" y="2660650"/>
            <a:ext cx="3024187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2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2"/>
          <p:cNvSpPr txBox="1">
            <a:spLocks noChangeArrowheads="1"/>
          </p:cNvSpPr>
          <p:nvPr/>
        </p:nvSpPr>
        <p:spPr bwMode="auto">
          <a:xfrm>
            <a:off x="1357313" y="3143250"/>
            <a:ext cx="35687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>
                <a:latin typeface="Calibri" pitchFamily="34" charset="0"/>
              </a:rPr>
              <a:t>64:8*9=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571875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72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071688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27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000625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68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29375" y="5072063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105</a:t>
            </a:r>
          </a:p>
        </p:txBody>
      </p:sp>
      <p:pic>
        <p:nvPicPr>
          <p:cNvPr id="38" name="Рисунок 37" descr="dyn010_original_960_720_jpeg__a25976185544d33a8d472bba17454a8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2643188"/>
            <a:ext cx="3143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pic460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2000250"/>
            <a:ext cx="2565400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21"/>
          <p:cNvSpPr txBox="1">
            <a:spLocks noChangeArrowheads="1"/>
          </p:cNvSpPr>
          <p:nvPr/>
        </p:nvSpPr>
        <p:spPr bwMode="auto">
          <a:xfrm>
            <a:off x="1357313" y="3000375"/>
            <a:ext cx="39100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 b="1">
                <a:latin typeface="Calibri" pitchFamily="34" charset="0"/>
              </a:rPr>
              <a:t>45:5*3=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71625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36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643438" y="5143500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143250" y="5143500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27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143625" y="5143500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68</a:t>
            </a:r>
          </a:p>
        </p:txBody>
      </p:sp>
      <p:pic>
        <p:nvPicPr>
          <p:cNvPr id="38" name="Рисунок 37" descr="pic460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2071688"/>
            <a:ext cx="2714625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dyn010_original_960_720_jpeg__a25976185544d33a8d472bba17454a8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2571750"/>
            <a:ext cx="3000375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3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16"/>
          <p:cNvSpPr txBox="1">
            <a:spLocks noChangeArrowheads="1"/>
          </p:cNvSpPr>
          <p:nvPr/>
        </p:nvSpPr>
        <p:spPr bwMode="auto">
          <a:xfrm>
            <a:off x="1000125" y="3071813"/>
            <a:ext cx="49672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 b="1">
                <a:latin typeface="Calibri" pitchFamily="34" charset="0"/>
              </a:rPr>
              <a:t>(58-10):6=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43063" y="5143500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18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86125" y="5143500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3438" y="5143500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68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000750" y="5143500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19</a:t>
            </a:r>
          </a:p>
        </p:txBody>
      </p:sp>
      <p:pic>
        <p:nvPicPr>
          <p:cNvPr id="38" name="Рисунок 37" descr="dyn010_original_960_720_jpeg__a25976185544d33a8d472bba17454a8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2928938"/>
            <a:ext cx="2690813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pic460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75" y="1785938"/>
            <a:ext cx="3121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5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фон к ур.мат-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9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19"/>
          <p:cNvSpPr txBox="1">
            <a:spLocks noChangeArrowheads="1"/>
          </p:cNvSpPr>
          <p:nvPr/>
        </p:nvSpPr>
        <p:spPr bwMode="auto">
          <a:xfrm>
            <a:off x="1143000" y="3071813"/>
            <a:ext cx="391001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 b="1">
                <a:latin typeface="Calibri" pitchFamily="34" charset="0"/>
              </a:rPr>
              <a:t>81:9*7=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45111" y="1071546"/>
            <a:ext cx="72532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Давайте   посчитаем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43063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36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43250" y="507206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18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43438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63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072188" y="5072063"/>
            <a:ext cx="60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68</a:t>
            </a:r>
          </a:p>
        </p:txBody>
      </p:sp>
      <p:pic>
        <p:nvPicPr>
          <p:cNvPr id="38" name="Рисунок 37" descr="pic460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2000250"/>
            <a:ext cx="28575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dyn010_original_960_720_jpeg__a25976185544d33a8d472bba17454a8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2571750"/>
            <a:ext cx="3214687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96</Words>
  <Application>Microsoft Office PowerPoint</Application>
  <PresentationFormat>Экран (4:3)</PresentationFormat>
  <Paragraphs>64</Paragraphs>
  <Slides>12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Segoe Script</vt:lpstr>
      <vt:lpstr>Тема Office</vt:lpstr>
      <vt:lpstr>Загадки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пк</dc:creator>
  <cp:lastModifiedBy>Александр</cp:lastModifiedBy>
  <cp:revision>29</cp:revision>
  <dcterms:created xsi:type="dcterms:W3CDTF">2012-02-19T10:46:31Z</dcterms:created>
  <dcterms:modified xsi:type="dcterms:W3CDTF">2014-10-09T03:03:02Z</dcterms:modified>
</cp:coreProperties>
</file>