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308" r:id="rId4"/>
    <p:sldId id="309" r:id="rId5"/>
    <p:sldId id="310" r:id="rId6"/>
    <p:sldId id="311" r:id="rId7"/>
    <p:sldId id="312" r:id="rId8"/>
    <p:sldId id="313" r:id="rId9"/>
    <p:sldId id="317" r:id="rId10"/>
    <p:sldId id="319" r:id="rId11"/>
    <p:sldId id="332" r:id="rId12"/>
    <p:sldId id="333" r:id="rId13"/>
    <p:sldId id="265" r:id="rId14"/>
    <p:sldId id="266" r:id="rId15"/>
    <p:sldId id="267" r:id="rId16"/>
    <p:sldId id="268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7" r:id="rId25"/>
    <p:sldId id="305" r:id="rId26"/>
    <p:sldId id="33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52" d="100"/>
          <a:sy n="52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&#1087;&#1054;%20&#1044;&#1054;&#1056;&#1054;&#1043;&#1040;&#1052;%20&#1057;&#1050;&#1040;&#1047;&#1050;&#1048;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4;&#1085;&#1080;&#1082;&#1080;%20&#1080;&#1091;&#1084;&#1085;&#1080;&#1094;&#1099;%20&#1087;&#1086;%20&#1076;&#1086;&#1088;&#1086;&#1075;&#1072;&#1084;%20&#1089;&#1082;&#1072;&#1079;&#1086;&#1082;%202.pptx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5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 гостях у сказки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55875" y="404813"/>
            <a:ext cx="367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</a:rPr>
              <a:t>ИГРА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9750" y="2997200"/>
            <a:ext cx="7704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C00FF"/>
                </a:solidFill>
              </a:rPr>
              <a:t>    </a:t>
            </a:r>
            <a:r>
              <a:rPr lang="ru-RU" sz="3200" b="1" dirty="0" smtClean="0">
                <a:solidFill>
                  <a:srgbClr val="990099"/>
                </a:solidFill>
              </a:rPr>
              <a:t>По дорогам сказок</a:t>
            </a:r>
            <a:endParaRPr lang="ru-RU" sz="3200" b="1" dirty="0">
              <a:solidFill>
                <a:srgbClr val="990099"/>
              </a:solidFill>
            </a:endParaRPr>
          </a:p>
        </p:txBody>
      </p:sp>
      <p:sp>
        <p:nvSpPr>
          <p:cNvPr id="2053" name="WordArt 17" descr="lines5"/>
          <p:cNvSpPr>
            <a:spLocks noChangeArrowheads="1" noChangeShapeType="1" noTextEdit="1"/>
          </p:cNvSpPr>
          <p:nvPr/>
        </p:nvSpPr>
        <p:spPr bwMode="auto">
          <a:xfrm>
            <a:off x="323850" y="1341438"/>
            <a:ext cx="8580438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"Умники и умницы"</a:t>
            </a:r>
          </a:p>
        </p:txBody>
      </p:sp>
      <p:sp>
        <p:nvSpPr>
          <p:cNvPr id="2054" name="AutoShape 21">
            <a:hlinkClick r:id="rId5" action="ppaction://hlinkpres?slideindex=2&amp;slidetitle=Слайд 2"/>
          </p:cNvPr>
          <p:cNvSpPr>
            <a:spLocks noChangeArrowheads="1"/>
          </p:cNvSpPr>
          <p:nvPr/>
        </p:nvSpPr>
        <p:spPr bwMode="auto">
          <a:xfrm>
            <a:off x="8316913" y="6092825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24" descr="j033638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2211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serd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1448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serd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0532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serd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819238" y="5156229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 rot="16200000">
            <a:off x="4750613" y="2745586"/>
            <a:ext cx="3290859" cy="4933968"/>
            <a:chOff x="1" y="1924033"/>
            <a:chExt cx="3290859" cy="4933968"/>
          </a:xfrm>
        </p:grpSpPr>
        <p:pic>
          <p:nvPicPr>
            <p:cNvPr id="14" name="Picture 15" descr="serd17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" y="1924033"/>
              <a:ext cx="76200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 descr="serd17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657323" y="5224463"/>
              <a:ext cx="76200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9" descr="medved18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929066"/>
            <a:ext cx="2143140" cy="25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svin1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651" y="2889250"/>
            <a:ext cx="22209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5947101"/>
            <a:ext cx="495207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Составитель :  Закирова Н.С.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–логопед МБОУ «Гимназия №18»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 Старый Оскол, Белгородской области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6" fill="hold"/>
                                        <p:tgtEl>
                                          <p:spTgt spid="59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43313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post-18-1180502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33375"/>
            <a:ext cx="40576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WordArt 5"/>
          <p:cNvSpPr>
            <a:spLocks noChangeArrowheads="1" noChangeShapeType="1" noTextEdit="1"/>
          </p:cNvSpPr>
          <p:nvPr/>
        </p:nvSpPr>
        <p:spPr bwMode="auto">
          <a:xfrm>
            <a:off x="2987675" y="5876925"/>
            <a:ext cx="28082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Принц Лимон.</a:t>
            </a:r>
          </a:p>
        </p:txBody>
      </p:sp>
      <p:sp>
        <p:nvSpPr>
          <p:cNvPr id="58373" name="AutoShape 6">
            <a:hlinkClick r:id="rId4" action="ppaction://hlinkpres?slideindex=11&amp;slidetitle=Слайд 11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4" name="Picture 7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292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8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9851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000100" y="1071546"/>
            <a:ext cx="7429552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457200" indent="-457200" algn="ctr">
              <a:buAutoNum type="arabicPeriod"/>
            </a:pPr>
            <a:r>
              <a:rPr lang="ru-RU" sz="24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Назовите правителя </a:t>
            </a:r>
          </a:p>
          <a:p>
            <a:pPr marL="457200" indent="-457200" algn="ctr"/>
            <a:r>
              <a:rPr lang="ru-RU" sz="24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 страны</a:t>
            </a:r>
            <a:r>
              <a:rPr lang="ru-RU" sz="24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, в которой жил </a:t>
            </a:r>
            <a:r>
              <a:rPr lang="ru-RU" sz="2400" kern="10" dirty="0" err="1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Чипполино</a:t>
            </a:r>
            <a:r>
              <a:rPr lang="ru-RU" sz="24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1868" y="5857892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714744" y="5929330"/>
            <a:ext cx="1439862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43240" y="5786454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Picture 4" descr="i0002530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8913"/>
            <a:ext cx="412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57356" y="857232"/>
            <a:ext cx="6072230" cy="2074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2.Назовите  правителя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lang="ru-RU" sz="24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Изумрудного города.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3286116" y="6000768"/>
            <a:ext cx="14398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276600" y="5734050"/>
            <a:ext cx="2303463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Гудвин.</a:t>
            </a:r>
          </a:p>
        </p:txBody>
      </p:sp>
      <p:sp>
        <p:nvSpPr>
          <p:cNvPr id="9" name="AutoShape 6">
            <a:hlinkClick r:id="rId3" action="ppaction://hlinkpres?slideindex=12&amp;slidetitle=Слайд 12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7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292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60067">
            <a:off x="1459385" y="5166576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1000100" y="714356"/>
            <a:ext cx="7429552" cy="2076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3. </a:t>
            </a:r>
            <a:r>
              <a:rPr lang="ru-RU" sz="24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Назови   правителя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Королевства </a:t>
            </a:r>
            <a:r>
              <a:rPr lang="ru-RU" sz="24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кривых зеркал.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492500" y="6092825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35375" y="6237288"/>
            <a:ext cx="1439863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pic>
        <p:nvPicPr>
          <p:cNvPr id="5" name="Picture 12" descr="64_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88913"/>
            <a:ext cx="35464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276600" y="6092825"/>
            <a:ext cx="24479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Йагупоп</a:t>
            </a:r>
            <a:r>
              <a:rPr lang="ru-RU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XIII.</a:t>
            </a:r>
            <a:endParaRPr lang="ru-RU" sz="2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AutoShape 15">
            <a:hlinkClick r:id="rId3" action="ppaction://hlinkpres?slideindex=13&amp;slidetitle=Слайд 13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6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292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82726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pres?slideindex=14&amp;slidetitle=Слайд 14"/>
          </p:cNvPr>
          <p:cNvSpPr>
            <a:spLocks noChangeArrowheads="1"/>
          </p:cNvSpPr>
          <p:nvPr/>
        </p:nvSpPr>
        <p:spPr bwMode="auto">
          <a:xfrm>
            <a:off x="3492500" y="2133600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3635375" y="2276475"/>
            <a:ext cx="14398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sp>
        <p:nvSpPr>
          <p:cNvPr id="99334" name="AutoShape 6">
            <a:hlinkClick r:id="rId2" action="ppaction://hlinkpres?slideindex=15&amp;slidetitle=Слайд 15"/>
          </p:cNvPr>
          <p:cNvSpPr>
            <a:spLocks noChangeArrowheads="1"/>
          </p:cNvSpPr>
          <p:nvPr/>
        </p:nvSpPr>
        <p:spPr bwMode="auto">
          <a:xfrm>
            <a:off x="3492500" y="3933825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5" name="AutoShape 7">
            <a:hlinkClick r:id="rId2" action="ppaction://hlinkpres?slideindex=16&amp;slidetitle=Слайд 16"/>
          </p:cNvPr>
          <p:cNvSpPr>
            <a:spLocks noChangeArrowheads="1"/>
          </p:cNvSpPr>
          <p:nvPr/>
        </p:nvSpPr>
        <p:spPr bwMode="auto">
          <a:xfrm>
            <a:off x="3492500" y="6092825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WordArt 8"/>
          <p:cNvSpPr>
            <a:spLocks noChangeArrowheads="1" noChangeShapeType="1" noTextEdit="1"/>
          </p:cNvSpPr>
          <p:nvPr/>
        </p:nvSpPr>
        <p:spPr bwMode="auto">
          <a:xfrm>
            <a:off x="3635375" y="6237288"/>
            <a:ext cx="1439863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sp>
        <p:nvSpPr>
          <p:cNvPr id="41991" name="WordArt 9"/>
          <p:cNvSpPr>
            <a:spLocks noChangeArrowheads="1" noChangeShapeType="1" noTextEdit="1"/>
          </p:cNvSpPr>
          <p:nvPr/>
        </p:nvSpPr>
        <p:spPr bwMode="auto">
          <a:xfrm>
            <a:off x="3635375" y="4076700"/>
            <a:ext cx="14398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539750" y="2636838"/>
            <a:ext cx="7773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CC33"/>
                </a:solidFill>
              </a:rPr>
              <a:t>2. В какой стране жили герои сказки «Приключения Буратино»?</a:t>
            </a: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684213" y="260350"/>
            <a:ext cx="8135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</a:rPr>
              <a:t>1. В каком городе находится памятник, который я опишу? Первый персонаж – осёл. На его спине – собака. На собаке – кот. На коте – петух.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539750" y="4868863"/>
            <a:ext cx="7920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CC33"/>
                </a:solidFill>
              </a:rPr>
              <a:t>3. В какой стране находится домик Карлсона?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5"/>
                  </p:tgtEl>
                </p:cond>
              </p:nextCondLst>
            </p:seq>
          </p:childTnLst>
        </p:cTn>
      </p:par>
    </p:tnLst>
    <p:bldLst>
      <p:bldP spid="99331" grpId="0" animBg="1"/>
      <p:bldP spid="99334" grpId="0" animBg="1"/>
      <p:bldP spid="99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79914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827088" y="5300663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В городе Бремене.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Памятник «Бременские музыканты».</a:t>
            </a:r>
          </a:p>
        </p:txBody>
      </p:sp>
      <p:sp>
        <p:nvSpPr>
          <p:cNvPr id="43012" name="AutoShape 6">
            <a:hlinkClick r:id="rId3" action="ppaction://hlinkpres?slideindex=13&amp;slidetitle=Слайд 13"/>
          </p:cNvPr>
          <p:cNvSpPr>
            <a:spLocks noChangeArrowheads="1"/>
          </p:cNvSpPr>
          <p:nvPr/>
        </p:nvSpPr>
        <p:spPr bwMode="auto">
          <a:xfrm rot="10800000">
            <a:off x="8388350" y="6165850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1199629006_1%20(1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7202487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492500" y="5516563"/>
            <a:ext cx="251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 Италии.</a:t>
            </a:r>
          </a:p>
        </p:txBody>
      </p:sp>
      <p:sp>
        <p:nvSpPr>
          <p:cNvPr id="44036" name="AutoShape 6">
            <a:hlinkClick r:id="rId3" action="ppaction://hlinkpres?slideindex=13&amp;slidetitle=Слайд 13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омик Карлсо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692150"/>
            <a:ext cx="619125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%25D0%259A%25D0%25B0%25D1%2580%25D0%25BB%25D1%2581%25D0%25BE%25D0%25B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1052513"/>
            <a:ext cx="21605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76600" y="5734050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В Швеции.</a:t>
            </a:r>
          </a:p>
        </p:txBody>
      </p:sp>
      <p:sp>
        <p:nvSpPr>
          <p:cNvPr id="45061" name="AutoShape 5">
            <a:hlinkClick r:id="rId4" action="ppaction://hlinkpres?slideindex=2&amp;slidetitle=Слайд 2"/>
          </p:cNvPr>
          <p:cNvSpPr>
            <a:spLocks noChangeArrowheads="1"/>
          </p:cNvSpPr>
          <p:nvPr/>
        </p:nvSpPr>
        <p:spPr bwMode="auto">
          <a:xfrm rot="16200000"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5062" name="Rectangle 6"/>
          <p:cNvSpPr>
            <a:spLocks noChangeArrowheads="1"/>
          </p:cNvSpPr>
          <p:nvPr/>
        </p:nvSpPr>
        <p:spPr bwMode="auto">
          <a:xfrm>
            <a:off x="1692275" y="5300663"/>
            <a:ext cx="5903913" cy="50482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AutoShape 3">
            <a:hlinkClick r:id="rId2" action="ppaction://hlinkpres?slideindex=18&amp;slidetitle=Слайд 18"/>
          </p:cNvPr>
          <p:cNvSpPr>
            <a:spLocks noChangeArrowheads="1"/>
          </p:cNvSpPr>
          <p:nvPr/>
        </p:nvSpPr>
        <p:spPr bwMode="auto">
          <a:xfrm>
            <a:off x="642910" y="3143248"/>
            <a:ext cx="1584325" cy="15113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56" name="AutoShape 4">
            <a:hlinkClick r:id="rId2" action="ppaction://hlinkpres?slideindex=20&amp;slidetitle=Слайд 20"/>
          </p:cNvPr>
          <p:cNvSpPr>
            <a:spLocks noChangeArrowheads="1"/>
          </p:cNvSpPr>
          <p:nvPr/>
        </p:nvSpPr>
        <p:spPr bwMode="auto">
          <a:xfrm>
            <a:off x="2571736" y="4000504"/>
            <a:ext cx="1584325" cy="15113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57" name="AutoShape 5">
            <a:hlinkClick r:id="rId2" action="ppaction://hlinkpres?slideindex=22&amp;slidetitle=Слайд 22"/>
          </p:cNvPr>
          <p:cNvSpPr>
            <a:spLocks noChangeArrowheads="1"/>
          </p:cNvSpPr>
          <p:nvPr/>
        </p:nvSpPr>
        <p:spPr bwMode="auto">
          <a:xfrm>
            <a:off x="4929190" y="4643446"/>
            <a:ext cx="1584325" cy="15113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WordArt 6"/>
          <p:cNvSpPr>
            <a:spLocks noChangeArrowheads="1" noChangeShapeType="1" noTextEdit="1"/>
          </p:cNvSpPr>
          <p:nvPr/>
        </p:nvSpPr>
        <p:spPr bwMode="auto">
          <a:xfrm>
            <a:off x="1071538" y="3571876"/>
            <a:ext cx="5048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7830" name="WordArt 7"/>
          <p:cNvSpPr>
            <a:spLocks noChangeArrowheads="1" noChangeShapeType="1" noTextEdit="1"/>
          </p:cNvSpPr>
          <p:nvPr/>
        </p:nvSpPr>
        <p:spPr bwMode="auto">
          <a:xfrm>
            <a:off x="5500694" y="5000636"/>
            <a:ext cx="504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7831" name="WordArt 8"/>
          <p:cNvSpPr>
            <a:spLocks noChangeArrowheads="1" noChangeShapeType="1" noTextEdit="1"/>
          </p:cNvSpPr>
          <p:nvPr/>
        </p:nvSpPr>
        <p:spPr bwMode="auto">
          <a:xfrm>
            <a:off x="3143240" y="4429132"/>
            <a:ext cx="504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77832" name="Picture 9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10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555751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1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2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787776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WordArt 13"/>
          <p:cNvSpPr>
            <a:spLocks noChangeArrowheads="1" noChangeShapeType="1" noTextEdit="1"/>
          </p:cNvSpPr>
          <p:nvPr/>
        </p:nvSpPr>
        <p:spPr bwMode="auto">
          <a:xfrm>
            <a:off x="1042988" y="1412875"/>
            <a:ext cx="7127875" cy="173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Какие сказочные предметы стали прототипами</a:t>
            </a:r>
          </a:p>
          <a:p>
            <a:pPr algn="ctr"/>
            <a:r>
              <a:rPr lang="ru-RU" sz="24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этих современных предметов?</a:t>
            </a:r>
          </a:p>
        </p:txBody>
      </p:sp>
      <p:sp>
        <p:nvSpPr>
          <p:cNvPr id="13" name="AutoShape 5">
            <a:hlinkClick r:id="rId2" action="ppaction://hlinkpres?slideindex=24&amp;slidetitle=Слайд 24"/>
          </p:cNvPr>
          <p:cNvSpPr>
            <a:spLocks noChangeArrowheads="1"/>
          </p:cNvSpPr>
          <p:nvPr/>
        </p:nvSpPr>
        <p:spPr bwMode="auto">
          <a:xfrm>
            <a:off x="7559675" y="5346700"/>
            <a:ext cx="1584325" cy="15113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8072462" y="5715016"/>
            <a:ext cx="504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5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5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5955" grpId="0" animBg="1"/>
      <p:bldP spid="125956" grpId="0" animBg="1"/>
      <p:bldP spid="12595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14T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95763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79838" y="5805488"/>
            <a:ext cx="1727200" cy="50323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2" name="WordArt 6">
            <a:hlinkClick r:id="rId3" action="ppaction://hlinkpres?slideindex=19&amp;slidetitle=Слайд 19"/>
          </p:cNvPr>
          <p:cNvSpPr>
            <a:spLocks noChangeArrowheads="1" noChangeShapeType="1" noTextEdit="1"/>
          </p:cNvSpPr>
          <p:nvPr/>
        </p:nvSpPr>
        <p:spPr bwMode="auto">
          <a:xfrm>
            <a:off x="3924300" y="5949950"/>
            <a:ext cx="1439863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pic>
        <p:nvPicPr>
          <p:cNvPr id="78853" name="Picture 7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715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8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56201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9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1046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10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9561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49 -0.07407 C 0.29427 -0.09537 0.30139 -0.11111 0.3125 -0.12662 C 0.31597 -0.14028 0.31146 -0.12407 0.32031 -0.14282 C 0.32101 -0.14468 0.32101 -0.14699 0.32187 -0.14884 C 0.32448 -0.15463 0.3309 -0.16505 0.3309 -0.16482 C 0.33489 -0.18195 0.32847 -0.1588 0.33698 -0.17708 C 0.33941 -0.18287 0.34045 -0.18958 0.34305 -0.19537 C 0.34496 -0.19954 0.34705 -0.20324 0.34896 -0.20741 C 0.35052 -0.21088 0.35191 -0.21412 0.35347 -0.21759 C 0.3559 -0.23241 0.35833 -0.22824 0.3625 -0.23982 C 0.36337 -0.24167 0.36302 -0.24421 0.36406 -0.24583 C 0.3658 -0.24838 0.36857 -0.24954 0.37031 -0.25185 C 0.37552 -0.25903 0.37882 -0.2662 0.38542 -0.27199 C 0.3901 -0.28148 0.3941 -0.2794 0.40208 -0.28218 C 0.40955 -0.28148 0.41701 -0.28218 0.42465 -0.28009 C 0.44149 -0.2757 0.42639 -0.2757 0.43542 -0.26806 C 0.43819 -0.26574 0.44149 -0.26528 0.44462 -0.26389 C 0.45191 -0.25417 0.45989 -0.24722 0.4658 -0.23565 C 0.46875 -0.22269 0.46979 -0.20857 0.47187 -0.19537 C 0.47413 -0.14977 0.475 -0.10347 0.47031 -0.05787 C 0.4691 -0.04583 0.46545 -0.03056 0.46128 -0.01945 C 0.45972 -0.01505 0.45781 -0.01088 0.45521 -0.00741 C 0.4526 -0.00394 0.44757 0.00278 0.44757 0.00301 C 0.4441 0.01643 0.44896 0.00231 0.44149 0.01088 C 0.43958 0.01296 0.43889 0.0169 0.43698 0.01898 C 0.43507 0.02083 0.43264 0.0213 0.4309 0.02292 C 0.41614 0.03588 0.43003 0.02731 0.41562 0.03495 C 0.41111 0.0412 0.40607 0.04352 0.40052 0.04722 C 0.3941 0.05139 0.39062 0.05694 0.38385 0.05926 C 0.37101 0.07083 0.38958 0.0544 0.37187 0.06736 C 0.36042 0.07569 0.35156 0.08426 0.33854 0.0875 C 0.32726 0.0963 0.31649 0.10579 0.30347 0.10972 C 0.26371 0.14653 0.20989 0.15486 0.16267 0.16018 C 0.15278 0.1625 0.14357 0.16481 0.13368 0.16643 C 0.10173 0.16481 0.09392 0.16343 0.06875 0.15833 C 0.05173 0.15093 0.05972 0.15324 0.04444 0.15023 C 0.03646 0.14468 0.02899 0.14514 0.02014 0.14213 C -0.00139 0.13472 0.02378 0.14051 0.00191 0.13611 C 1.66667E-6 0.13472 -0.00208 0.13287 -0.00434 0.13194 C -0.00712 0.13079 -0.01042 0.13148 -0.01302 0.13009 C -0.01441 0.1294 -0.01511 0.12708 -0.01615 0.12593 C -0.02066 0.12199 -0.02535 0.11944 -0.02969 0.11574 C -0.03542 0.10509 -0.04132 0.10185 -0.04948 0.0956 C -0.06111 0.08657 -0.07101 0.07338 -0.0842 0.06944 C -0.09167 0.05949 -0.0816 0.0713 -0.09479 0.06343 C -0.09844 0.06134 -0.10035 0.05532 -0.10399 0.05324 C -0.10781 0.05116 -0.11233 0.05093 -0.11615 0.04907 C -0.125 0.03727 -0.11597 0.04745 -0.12674 0.0412 C -0.13299 0.03773 -0.13802 0.03032 -0.1434 0.025 C -0.14879 0.01968 -0.15469 0.01389 -0.16007 0.0088 C -0.16215 0.00694 -0.16441 0.00648 -0.16615 0.00463 C -0.17691 -0.00718 -0.18368 -0.02269 -0.19479 -0.03357 C -0.20018 -0.04769 -0.20573 -0.05208 -0.2132 -0.06389 C -0.23629 -0.10162 -0.20938 -0.05903 -0.22535 -0.0882 C -0.23056 -0.09792 -0.2375 -0.10695 -0.24358 -0.11644 C -0.24601 -0.12778 -0.25521 -0.14213 -0.26007 -0.15278 C -0.26372 -0.16782 -0.26163 -0.16134 -0.26632 -0.17315 C -0.26736 -0.19815 -0.27396 -0.23681 -0.26302 -0.25787 C -0.26094 -0.27153 -0.25625 -0.27477 -0.24792 -0.28218 C -0.22847 -0.29931 -0.20399 -0.30185 -0.18125 -0.30648 C -0.17222 -0.30833 -0.16458 -0.31273 -0.15538 -0.31435 C -0.13073 -0.32315 -0.13941 -0.31829 -0.0934 -0.31644 C -0.0757 -0.31042 -0.09757 -0.31875 -0.08299 -0.31042 C -0.07639 -0.30671 -0.06823 -0.30463 -0.06146 -0.30232 C -0.05521 -0.29676 -0.04757 -0.29329 -0.04045 -0.29028 C -0.0309 -0.28171 -0.04132 -0.29005 -0.02813 -0.28426 C -0.02604 -0.28333 -0.02413 -0.28125 -0.02205 -0.28009 C -0.01962 -0.2787 -0.01736 -0.27708 -0.01458 -0.27616 C -0.00087 -0.2706 0.01337 -0.26458 0.02795 -0.26204 C 0.05521 -0.24931 0.09097 -0.25394 0.11719 -0.25394 L 0.08698 -0.25995 L 0.11267 -0.29421 " pathEditMode="relative" rAng="0" ptsTypes="fffffffffffffffffffffffff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13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89138"/>
            <a:ext cx="424815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7" descr="babya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989138"/>
            <a:ext cx="26654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Ковёр-самолёт.</a:t>
            </a:r>
          </a:p>
        </p:txBody>
      </p:sp>
      <p:sp>
        <p:nvSpPr>
          <p:cNvPr id="79877" name="Text Box 10"/>
          <p:cNvSpPr txBox="1">
            <a:spLocks noChangeArrowheads="1"/>
          </p:cNvSpPr>
          <p:nvPr/>
        </p:nvSpPr>
        <p:spPr bwMode="auto">
          <a:xfrm>
            <a:off x="5292725" y="5300663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Ступа.</a:t>
            </a:r>
          </a:p>
        </p:txBody>
      </p:sp>
      <p:sp>
        <p:nvSpPr>
          <p:cNvPr id="79878" name="AutoShape 11">
            <a:hlinkClick r:id="rId4" action="ppaction://hlinkpres?slideindex=17&amp;slidetitle=Слайд 17"/>
          </p:cNvPr>
          <p:cNvSpPr>
            <a:spLocks noChangeArrowheads="1"/>
          </p:cNvSpPr>
          <p:nvPr/>
        </p:nvSpPr>
        <p:spPr bwMode="auto">
          <a:xfrm rot="10800000"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879" name="Picture 12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715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13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99076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14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51046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5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1151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-328613" y="3173413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1631950" y="1155700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4" name="Text Box 32"/>
          <p:cNvSpPr txBox="1">
            <a:spLocks noChangeArrowheads="1"/>
          </p:cNvSpPr>
          <p:nvPr/>
        </p:nvSpPr>
        <p:spPr bwMode="auto">
          <a:xfrm>
            <a:off x="4508500" y="2724150"/>
            <a:ext cx="1046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71472" y="5072074"/>
            <a:ext cx="1285884" cy="928694"/>
            <a:chOff x="1156" y="890"/>
            <a:chExt cx="635" cy="454"/>
          </a:xfrm>
        </p:grpSpPr>
        <p:sp>
          <p:nvSpPr>
            <p:cNvPr id="3148" name="Rectangle 51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9" name="Rectangle 52">
              <a:hlinkClick r:id="rId2" action="ppaction://hlinkpres?slideindex=17&amp;slidetitle=Презентация PowerPoint"/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39998"/>
                  </a:srgbClr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0034" y="785794"/>
            <a:ext cx="1285884" cy="785818"/>
            <a:chOff x="1156" y="890"/>
            <a:chExt cx="635" cy="454"/>
          </a:xfrm>
        </p:grpSpPr>
        <p:sp>
          <p:nvSpPr>
            <p:cNvPr id="3146" name="Rectangle 15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66FF66">
                    <a:alpha val="32001"/>
                  </a:srgbClr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7" name="Rectangle 14">
              <a:hlinkClick r:id="rId2" action="ppaction://hlinkpres?slideindex=3&amp;slidetitle=Презентация PowerPoint"/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66FF66">
                    <a:alpha val="32001"/>
                  </a:srgbClr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928662" y="857232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  <a:hlinkClick r:id="rId3" action="ppaction://hlinksldjump"/>
              </a:rPr>
              <a:t>1</a:t>
            </a:r>
            <a:endParaRPr lang="ru-RU" sz="2800" b="1" dirty="0">
              <a:solidFill>
                <a:srgbClr val="FF66FF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28596" y="2857496"/>
            <a:ext cx="1285884" cy="857256"/>
            <a:chOff x="1156" y="890"/>
            <a:chExt cx="635" cy="454"/>
          </a:xfrm>
        </p:grpSpPr>
        <p:sp>
          <p:nvSpPr>
            <p:cNvPr id="3144" name="Rectangle 20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5" name="Rectangle 21"/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7" name="Text Box 38"/>
          <p:cNvSpPr txBox="1">
            <a:spLocks noChangeArrowheads="1"/>
          </p:cNvSpPr>
          <p:nvPr/>
        </p:nvSpPr>
        <p:spPr bwMode="auto">
          <a:xfrm>
            <a:off x="857224" y="5286388"/>
            <a:ext cx="74644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</a:rPr>
              <a:t>  </a:t>
            </a:r>
            <a:r>
              <a:rPr lang="ru-RU" sz="2800" b="1" dirty="0" smtClean="0">
                <a:solidFill>
                  <a:srgbClr val="FF66FF"/>
                </a:solidFill>
                <a:hlinkClick r:id="rId4" action="ppaction://hlinkpres?slideindex=15&amp;slidetitle=Слайд 15"/>
              </a:rPr>
              <a:t>3</a:t>
            </a:r>
            <a:endParaRPr lang="ru-RU" sz="2800" b="1" dirty="0">
              <a:solidFill>
                <a:srgbClr val="FF66FF"/>
              </a:solidFill>
            </a:endParaRPr>
          </a:p>
        </p:txBody>
      </p:sp>
      <p:sp>
        <p:nvSpPr>
          <p:cNvPr id="3089" name="Text Box 43"/>
          <p:cNvSpPr txBox="1">
            <a:spLocks noChangeArrowheads="1"/>
          </p:cNvSpPr>
          <p:nvPr/>
        </p:nvSpPr>
        <p:spPr bwMode="auto">
          <a:xfrm>
            <a:off x="785786" y="3071810"/>
            <a:ext cx="655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</a:rPr>
              <a:t> </a:t>
            </a:r>
            <a:r>
              <a:rPr lang="ru-RU" sz="2800" b="1" dirty="0" smtClean="0">
                <a:solidFill>
                  <a:srgbClr val="FF66FF"/>
                </a:solidFill>
                <a:hlinkClick r:id="rId2" action="ppaction://hlinkpres?slideindex=9&amp;slidetitle=Слайд 9"/>
              </a:rPr>
              <a:t>2</a:t>
            </a:r>
            <a:endParaRPr lang="ru-RU" sz="2800" b="1" dirty="0">
              <a:solidFill>
                <a:srgbClr val="FF66FF"/>
              </a:solidFill>
            </a:endParaRPr>
          </a:p>
        </p:txBody>
      </p:sp>
      <p:pic>
        <p:nvPicPr>
          <p:cNvPr id="3115" name="Picture 100" descr="Незнайка рисованный клипарт на прозрачном сл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03598"/>
            <a:ext cx="3363807" cy="345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Блок-схема: альтернативный процесс 40"/>
          <p:cNvSpPr/>
          <p:nvPr/>
        </p:nvSpPr>
        <p:spPr>
          <a:xfrm>
            <a:off x="2214546" y="857232"/>
            <a:ext cx="435771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Угадай сказку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071670" y="2714620"/>
            <a:ext cx="4786346" cy="107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Сказочные     страны,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 их правители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143108" y="5286388"/>
            <a:ext cx="492922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Удивительные превращения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5">
            <a:hlinkClick r:id="rId2" action="ppaction://hlinkpres?slideindex=21&amp;slidetitle=Слайд 21"/>
          </p:cNvPr>
          <p:cNvSpPr>
            <a:spLocks noChangeArrowheads="1"/>
          </p:cNvSpPr>
          <p:nvPr/>
        </p:nvSpPr>
        <p:spPr bwMode="auto">
          <a:xfrm>
            <a:off x="3635375" y="5805488"/>
            <a:ext cx="1727200" cy="50323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899" name="WordArt 6"/>
          <p:cNvSpPr>
            <a:spLocks noChangeArrowheads="1" noChangeShapeType="1" noTextEdit="1"/>
          </p:cNvSpPr>
          <p:nvPr/>
        </p:nvSpPr>
        <p:spPr bwMode="auto">
          <a:xfrm>
            <a:off x="3779838" y="5949950"/>
            <a:ext cx="1439862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pic>
        <p:nvPicPr>
          <p:cNvPr id="80900" name="Picture 7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715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8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276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9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1046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10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0076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12" descr="katush_magnitof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700213"/>
            <a:ext cx="46799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 descr="gusli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568450"/>
            <a:ext cx="374491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8"/>
          <p:cNvSpPr txBox="1">
            <a:spLocks noChangeArrowheads="1"/>
          </p:cNvSpPr>
          <p:nvPr/>
        </p:nvSpPr>
        <p:spPr bwMode="auto">
          <a:xfrm>
            <a:off x="971550" y="4508500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Волшебные гусли.</a:t>
            </a:r>
          </a:p>
        </p:txBody>
      </p:sp>
      <p:sp>
        <p:nvSpPr>
          <p:cNvPr id="81924" name="Text Box 9"/>
          <p:cNvSpPr txBox="1">
            <a:spLocks noChangeArrowheads="1"/>
          </p:cNvSpPr>
          <p:nvPr/>
        </p:nvSpPr>
        <p:spPr bwMode="auto">
          <a:xfrm>
            <a:off x="5148263" y="4437063"/>
            <a:ext cx="378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Дудка-самогудка.</a:t>
            </a:r>
          </a:p>
        </p:txBody>
      </p:sp>
      <p:sp>
        <p:nvSpPr>
          <p:cNvPr id="81925" name="AutoShape 10">
            <a:hlinkClick r:id="rId3" action="ppaction://hlinkpres?slideindex=17&amp;slidetitle=Слайд 17"/>
          </p:cNvPr>
          <p:cNvSpPr>
            <a:spLocks noChangeArrowheads="1"/>
          </p:cNvSpPr>
          <p:nvPr/>
        </p:nvSpPr>
        <p:spPr bwMode="auto">
          <a:xfrm rot="10800000">
            <a:off x="8172450" y="6165850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26" name="Picture 11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715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2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276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13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1046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4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40076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5" descr="дудка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419">
            <a:off x="5364163" y="1196975"/>
            <a:ext cx="30067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5">
            <a:hlinkClick r:id="rId2" action="ppaction://hlinkpres?slideindex=23&amp;slidetitle=Слайд 23"/>
          </p:cNvPr>
          <p:cNvSpPr>
            <a:spLocks noChangeArrowheads="1"/>
          </p:cNvSpPr>
          <p:nvPr/>
        </p:nvSpPr>
        <p:spPr bwMode="auto">
          <a:xfrm>
            <a:off x="3708400" y="5661025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WordArt 6"/>
          <p:cNvSpPr>
            <a:spLocks noChangeArrowheads="1" noChangeShapeType="1" noTextEdit="1"/>
          </p:cNvSpPr>
          <p:nvPr/>
        </p:nvSpPr>
        <p:spPr bwMode="auto">
          <a:xfrm>
            <a:off x="3851275" y="5805488"/>
            <a:ext cx="1439863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pic>
        <p:nvPicPr>
          <p:cNvPr id="82948" name="Picture 7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715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8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276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9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1046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10" descr="serd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67051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11" descr="1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989138"/>
            <a:ext cx="754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 descr="f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427672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7"/>
          <p:cNvSpPr txBox="1">
            <a:spLocks noChangeArrowheads="1"/>
          </p:cNvSpPr>
          <p:nvPr/>
        </p:nvSpPr>
        <p:spPr bwMode="auto">
          <a:xfrm>
            <a:off x="2627313" y="5229225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Сапоги-скороходы.</a:t>
            </a:r>
          </a:p>
        </p:txBody>
      </p:sp>
      <p:sp>
        <p:nvSpPr>
          <p:cNvPr id="83972" name="AutoShape 8">
            <a:hlinkClick r:id="rId3" action="ppaction://hlinkpres?slideindex=17&amp;slidetitle=Слайд 17"/>
          </p:cNvPr>
          <p:cNvSpPr>
            <a:spLocks noChangeArrowheads="1"/>
          </p:cNvSpPr>
          <p:nvPr/>
        </p:nvSpPr>
        <p:spPr bwMode="auto">
          <a:xfrm rot="10800000"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3973" name="Picture 9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715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10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67051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11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27638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12" descr="serd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10463" y="-871538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0662" name="Picture 19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292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0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21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5751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22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59213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>
            <a:hlinkClick r:id="rId3" action="ppaction://hlinkpres?slideindex=25&amp;slidetitle=Слайд 25"/>
          </p:cNvPr>
          <p:cNvSpPr>
            <a:spLocks noChangeArrowheads="1"/>
          </p:cNvSpPr>
          <p:nvPr/>
        </p:nvSpPr>
        <p:spPr bwMode="auto">
          <a:xfrm>
            <a:off x="3708400" y="5661025"/>
            <a:ext cx="1727200" cy="50323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851275" y="5805488"/>
            <a:ext cx="1439863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ответ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03840"/>
            <a:ext cx="5143536" cy="4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kal_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981075"/>
            <a:ext cx="46069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10" descr="APPLE_E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276475"/>
            <a:ext cx="17986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WordArt 17"/>
          <p:cNvSpPr>
            <a:spLocks noChangeArrowheads="1" noChangeShapeType="1" noTextEdit="1"/>
          </p:cNvSpPr>
          <p:nvPr/>
        </p:nvSpPr>
        <p:spPr bwMode="auto">
          <a:xfrm>
            <a:off x="1331913" y="5661025"/>
            <a:ext cx="662463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Серебряное блюдечко и наливное яблочко.</a:t>
            </a:r>
          </a:p>
        </p:txBody>
      </p:sp>
      <p:sp>
        <p:nvSpPr>
          <p:cNvPr id="70661" name="AutoShape 18">
            <a:hlinkClick r:id="rId4" action="ppaction://hlinkpres?slideindex=26&amp;slidetitle=Презентация PowerPoint"/>
          </p:cNvPr>
          <p:cNvSpPr>
            <a:spLocks noChangeArrowheads="1"/>
          </p:cNvSpPr>
          <p:nvPr/>
        </p:nvSpPr>
        <p:spPr bwMode="auto">
          <a:xfrm rot="5400000">
            <a:off x="8316913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0662" name="Picture 19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92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0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21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555751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22" descr="serd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59213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9" descr="animated object 14"/>
          <p:cNvPicPr>
            <a:picLocks noChangeAspect="1" noChangeArrowheads="1" noCrop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0" y="0"/>
            <a:ext cx="950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WordArt 4" descr="lines5"/>
          <p:cNvSpPr>
            <a:spLocks noChangeArrowheads="1" noChangeShapeType="1" noTextEdit="1"/>
          </p:cNvSpPr>
          <p:nvPr/>
        </p:nvSpPr>
        <p:spPr bwMode="auto">
          <a:xfrm>
            <a:off x="827088" y="2636838"/>
            <a:ext cx="72739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89092" name="Picture 6" descr="j033691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625" y="3789363"/>
            <a:ext cx="15541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7" descr="j03369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365625"/>
            <a:ext cx="11191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j02990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149725"/>
            <a:ext cx="8366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WordArt 8"/>
          <p:cNvSpPr>
            <a:spLocks noChangeArrowheads="1" noChangeShapeType="1" noTextEdit="1"/>
          </p:cNvSpPr>
          <p:nvPr/>
        </p:nvSpPr>
        <p:spPr bwMode="auto">
          <a:xfrm>
            <a:off x="3643306" y="3571876"/>
            <a:ext cx="504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3736" name="Picture 9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0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55751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1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2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787776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WordArt 13"/>
          <p:cNvSpPr>
            <a:spLocks noChangeArrowheads="1" noChangeShapeType="1" noTextEdit="1"/>
          </p:cNvSpPr>
          <p:nvPr/>
        </p:nvSpPr>
        <p:spPr bwMode="auto">
          <a:xfrm>
            <a:off x="1071538" y="1142984"/>
            <a:ext cx="7127875" cy="2439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Выберите из предметов тот, </a:t>
            </a:r>
            <a:endParaRPr lang="ru-RU" sz="2400" b="1" kern="10" dirty="0" smtClean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ru-RU" sz="2400" b="1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который </a:t>
            </a:r>
            <a:r>
              <a:rPr lang="ru-RU" sz="24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есть </a:t>
            </a:r>
          </a:p>
          <a:p>
            <a:pPr algn="ctr"/>
            <a:r>
              <a:rPr lang="ru-RU" sz="24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 названиях сказок.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643314"/>
            <a:ext cx="2265053" cy="29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10">
            <a:hlinkClick r:id="rId4" action="ppaction://hlinkpres?slideindex=4&amp;slidetitle=Слайд 4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</a:rPr>
              <a:t>1. Кухонные принадлежности.</a:t>
            </a:r>
          </a:p>
        </p:txBody>
      </p:sp>
      <p:pic>
        <p:nvPicPr>
          <p:cNvPr id="52232" name="Picture 8" descr="g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20938"/>
            <a:ext cx="309562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3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349500"/>
            <a:ext cx="262731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AutoShape 10">
            <a:hlinkClick r:id="rId6" action="ppaction://hlinkpres?slideindex=5&amp;slidetitle=Слайд 5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38" name="Picture 14" descr="P11542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73238"/>
            <a:ext cx="25542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WordArt 15"/>
          <p:cNvSpPr>
            <a:spLocks noChangeArrowheads="1" noChangeShapeType="1" noTextEdit="1"/>
          </p:cNvSpPr>
          <p:nvPr/>
        </p:nvSpPr>
        <p:spPr bwMode="auto">
          <a:xfrm>
            <a:off x="684213" y="5949950"/>
            <a:ext cx="32400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Горшочек </a:t>
            </a:r>
            <a:r>
              <a:rPr lang="ru-RU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каши.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</p:childTnLst>
        </p:cTn>
      </p:par>
    </p:tnLst>
    <p:bldLst>
      <p:bldP spid="52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9" name="Picture 17" descr="Безымянн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412875"/>
            <a:ext cx="18669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1187450" y="476250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</a:rPr>
              <a:t>2. Цветы.</a:t>
            </a:r>
          </a:p>
        </p:txBody>
      </p:sp>
      <p:pic>
        <p:nvPicPr>
          <p:cNvPr id="54275" name="Picture 3" descr="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700213"/>
            <a:ext cx="2509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700213"/>
            <a:ext cx="2217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AutoShape 7">
            <a:hlinkClick r:id="rId7" action="ppaction://hlinkpres?slideindex=6&amp;slidetitle=Слайд 6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WordArt 18"/>
          <p:cNvSpPr>
            <a:spLocks noChangeArrowheads="1" noChangeShapeType="1" noTextEdit="1"/>
          </p:cNvSpPr>
          <p:nvPr/>
        </p:nvSpPr>
        <p:spPr bwMode="auto">
          <a:xfrm>
            <a:off x="2928926" y="6143644"/>
            <a:ext cx="33845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Цветик - </a:t>
            </a:r>
            <a:r>
              <a:rPr lang="ru-RU" sz="24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семицветик</a:t>
            </a:r>
            <a:r>
              <a:rPr lang="ru-RU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17" descr="Безымянн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18669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</p:childTnLst>
        </p:cTn>
      </p:par>
    </p:tnLst>
    <p:bldLst>
      <p:bldP spid="54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2124075" y="620713"/>
            <a:ext cx="5111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</a:rPr>
              <a:t>3. Обувь.</a:t>
            </a:r>
          </a:p>
        </p:txBody>
      </p:sp>
      <p:pic>
        <p:nvPicPr>
          <p:cNvPr id="53253" name="Picture 5" descr="f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420938"/>
            <a:ext cx="34559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f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85992"/>
            <a:ext cx="2132013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565400"/>
            <a:ext cx="25193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AutoShape 8">
            <a:hlinkClick r:id="rId7" action="ppaction://hlinkpres?slideindex=7&amp;slidetitle=Слайд 7"/>
          </p:cNvPr>
          <p:cNvSpPr>
            <a:spLocks noChangeArrowheads="1"/>
          </p:cNvSpPr>
          <p:nvPr/>
        </p:nvSpPr>
        <p:spPr bwMode="auto">
          <a:xfrm>
            <a:off x="8316913" y="6092825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5364163" y="5949950"/>
            <a:ext cx="28082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Сапоги-скороходы.</a:t>
            </a:r>
          </a:p>
        </p:txBody>
      </p:sp>
      <p:pic>
        <p:nvPicPr>
          <p:cNvPr id="8" name="Picture 5" descr="f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28868"/>
            <a:ext cx="34559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450" y="476250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</a:rPr>
              <a:t>4</a:t>
            </a:r>
            <a:r>
              <a:rPr lang="ru-RU" sz="3200" b="1" dirty="0" smtClean="0">
                <a:solidFill>
                  <a:srgbClr val="008000"/>
                </a:solidFill>
              </a:rPr>
              <a:t>. </a:t>
            </a:r>
            <a:r>
              <a:rPr lang="ru-RU" sz="3200" b="1" dirty="0">
                <a:solidFill>
                  <a:srgbClr val="008000"/>
                </a:solidFill>
              </a:rPr>
              <a:t>Цветы.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57290" y="5857892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000"/>
                </a:solidFill>
              </a:rPr>
              <a:t>Аленький цветочек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6" name="Picture 4" descr="j028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643182"/>
            <a:ext cx="1688394" cy="214471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71406" y="2857496"/>
            <a:ext cx="4010734" cy="2000264"/>
            <a:chOff x="71406" y="2857496"/>
            <a:chExt cx="4010734" cy="2000264"/>
          </a:xfrm>
        </p:grpSpPr>
        <p:pic>
          <p:nvPicPr>
            <p:cNvPr id="9" name="Picture 7" descr="flowers34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06" y="2928934"/>
              <a:ext cx="2755466" cy="1928826"/>
            </a:xfrm>
            <a:prstGeom prst="rect">
              <a:avLst/>
            </a:prstGeom>
            <a:noFill/>
          </p:spPr>
        </p:pic>
        <p:pic>
          <p:nvPicPr>
            <p:cNvPr id="10" name="Picture 7" descr="flowers34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2857496"/>
              <a:ext cx="2653412" cy="1857388"/>
            </a:xfrm>
            <a:prstGeom prst="rect">
              <a:avLst/>
            </a:prstGeom>
            <a:noFill/>
          </p:spPr>
        </p:pic>
      </p:grpSp>
      <p:pic>
        <p:nvPicPr>
          <p:cNvPr id="11" name="Picture 3" descr="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928802"/>
            <a:ext cx="2509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7">
            <a:hlinkClick r:id="rId7" action="ppaction://hlinkpres?slideindex=8&amp;slidetitle=Слайд 8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j028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86058"/>
            <a:ext cx="1688394" cy="2144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450" y="476250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000"/>
                </a:solidFill>
              </a:rPr>
              <a:t>Инструменты .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728" y="5500702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000"/>
                </a:solidFill>
              </a:rPr>
              <a:t>Каша из топора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5" name="Picture 8" descr="C:\Program Files\Microsoft Office\Clipart\standard\stddir3\IN00276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2453964" cy="1633542"/>
          </a:xfrm>
          <a:prstGeom prst="rect">
            <a:avLst/>
          </a:prstGeom>
          <a:noFill/>
        </p:spPr>
      </p:pic>
      <p:pic>
        <p:nvPicPr>
          <p:cNvPr id="6" name="Picture 12" descr="C:\Program Files\Microsoft Office\Clipart\standard\stddir3\IN00698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500174"/>
            <a:ext cx="2778622" cy="19288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143248"/>
            <a:ext cx="27117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7">
            <a:hlinkClick r:id="rId7" action="ppaction://hlinkpres?slideindex=2&amp;slidetitle=Слайд 2"/>
          </p:cNvPr>
          <p:cNvSpPr>
            <a:spLocks noChangeArrowheads="1"/>
          </p:cNvSpPr>
          <p:nvPr/>
        </p:nvSpPr>
        <p:spPr bwMode="auto">
          <a:xfrm rot="16200000">
            <a:off x="8243888" y="616585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9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0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55751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1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2" descr="serd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787776" y="5224462"/>
            <a:ext cx="762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WordArt 13"/>
          <p:cNvSpPr>
            <a:spLocks noChangeArrowheads="1" noChangeShapeType="1" noTextEdit="1"/>
          </p:cNvSpPr>
          <p:nvPr/>
        </p:nvSpPr>
        <p:spPr bwMode="auto">
          <a:xfrm>
            <a:off x="1042989" y="1989138"/>
            <a:ext cx="7029474" cy="2225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Назовите </a:t>
            </a:r>
            <a:r>
              <a:rPr lang="ru-RU" sz="2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правителей 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сказочных королевств:</a:t>
            </a:r>
            <a:endParaRPr lang="ru-RU" sz="24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3500430" y="4857760"/>
            <a:ext cx="192882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  <a:hlinkClick r:id="rId3" action="ppaction://hlinkpres?slideindex=10&amp;slidetitle=Слайд 10"/>
              </a:rPr>
              <a:t>старт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241</Words>
  <Application>Microsoft Office PowerPoint</Application>
  <PresentationFormat>Экран (4:3)</PresentationFormat>
  <Paragraphs>68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и умницы</dc:title>
  <dc:subject> по дорогам сказок 2</dc:subject>
  <dc:creator>Закирова</dc:creator>
  <cp:lastModifiedBy>Admin</cp:lastModifiedBy>
  <cp:revision>69</cp:revision>
  <dcterms:modified xsi:type="dcterms:W3CDTF">2013-03-20T06:50:29Z</dcterms:modified>
</cp:coreProperties>
</file>