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9" r:id="rId5"/>
    <p:sldId id="257" r:id="rId6"/>
    <p:sldId id="273" r:id="rId7"/>
    <p:sldId id="270" r:id="rId8"/>
    <p:sldId id="258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1C70-8916-4E4A-850B-D2A9E68BFFA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C51D2-3530-4822-B63E-469DD0CEB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5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2A8A3-B187-46CF-8ADC-60DE7D4FE090}" type="slidenum">
              <a:rPr lang="en-US"/>
              <a:pPr/>
              <a:t>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Бакшеев</a:t>
            </a:r>
            <a:r>
              <a:rPr lang="en-US" dirty="0"/>
              <a:t> </a:t>
            </a:r>
            <a:r>
              <a:rPr lang="en-US" dirty="0" err="1"/>
              <a:t>Голубая</a:t>
            </a:r>
            <a:r>
              <a:rPr lang="en-US" dirty="0"/>
              <a:t> </a:t>
            </a:r>
            <a:r>
              <a:rPr lang="en-US" dirty="0" err="1"/>
              <a:t>весна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Propisi" pitchFamily="2" charset="0"/>
              </a:rPr>
              <a:t> 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Она приходит с ласкою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И со своею </a:t>
            </a:r>
            <a:r>
              <a:rPr lang="ru-RU" sz="6600" b="1" dirty="0" err="1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сказкою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.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Волшебной палочкой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Взмахнёт,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В лесу подснежник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Propisi" pitchFamily="2" charset="0"/>
              </a:rPr>
              <a:t>Расцветёт. </a:t>
            </a:r>
          </a:p>
        </p:txBody>
      </p:sp>
    </p:spTree>
    <p:extLst>
      <p:ext uri="{BB962C8B-B14F-4D97-AF65-F5344CB8AC3E}">
        <p14:creationId xmlns:p14="http://schemas.microsoft.com/office/powerpoint/2010/main" val="15789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Я,е,ё,ю,й\Новая папка\glaza ves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1124744"/>
            <a:ext cx="6786562" cy="508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2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e1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829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Мои документы\логопед\2012-2013\28yyvF_-fx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3" y="620688"/>
            <a:ext cx="9248078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287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3573463"/>
            <a:ext cx="9144000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908050"/>
            <a:ext cx="900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0" dirty="0" smtClean="0"/>
              <a:t>1</a:t>
            </a:r>
            <a:endParaRPr lang="ru-RU" sz="4400" b="0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9388" y="4292600"/>
            <a:ext cx="504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0" dirty="0" smtClean="0"/>
              <a:t>2</a:t>
            </a:r>
            <a:endParaRPr lang="ru-RU" sz="4400" b="0" dirty="0"/>
          </a:p>
        </p:txBody>
      </p:sp>
      <p:pic>
        <p:nvPicPr>
          <p:cNvPr id="29702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232" r="9151" b="4457"/>
          <a:stretch>
            <a:fillRect/>
          </a:stretch>
        </p:blipFill>
        <p:spPr bwMode="auto">
          <a:xfrm>
            <a:off x="755650" y="836613"/>
            <a:ext cx="17287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ель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11461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r="7674" b="4459"/>
          <a:stretch>
            <a:fillRect/>
          </a:stretch>
        </p:blipFill>
        <p:spPr bwMode="auto">
          <a:xfrm>
            <a:off x="3851275" y="476250"/>
            <a:ext cx="223361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Рисунок 2" descr="rtr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>
            <a:fillRect/>
          </a:stretch>
        </p:blipFill>
        <p:spPr bwMode="auto">
          <a:xfrm>
            <a:off x="6156325" y="1125538"/>
            <a:ext cx="12319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Рисунок 1" descr="D:\Ксюша\инет\ПРЕЗЕНТАЦИИ\БУКВЫ ЧТЕНИЕ\АЛФАВИТ буква - рисунок\Развивающие карточки АЗБУКА\Фрукты и ягоды\[а] арбуз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20779" r="8475" b="18706"/>
          <a:stretch>
            <a:fillRect/>
          </a:stretch>
        </p:blipFill>
        <p:spPr bwMode="auto">
          <a:xfrm>
            <a:off x="7451725" y="836613"/>
            <a:ext cx="1517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Рисунок 3" descr="D:\Ксюша\инет\Развивающие книги\НАГЛЯДНО - ДИДАКТИЧЕСКИЕ ПОСОБИЯ\Наглядно-Дидактическое пособие РАССКАЖИТЕ ДЕТЯМ\Расскажите детям о деревьях\дуб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2" t="7339" b="5811"/>
          <a:stretch>
            <a:fillRect/>
          </a:stretch>
        </p:blipFill>
        <p:spPr bwMode="auto">
          <a:xfrm>
            <a:off x="827088" y="3933825"/>
            <a:ext cx="16398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4" descr="яблок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2969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Рисунок 1"/>
          <p:cNvPicPr>
            <a:picLocks noChangeAspect="1" noChangeArrowheads="1"/>
          </p:cNvPicPr>
          <p:nvPr/>
        </p:nvPicPr>
        <p:blipFill>
          <a:blip r:embed="rId10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3522" r="46149" b="52785"/>
          <a:stretch>
            <a:fillRect/>
          </a:stretch>
        </p:blipFill>
        <p:spPr bwMode="auto">
          <a:xfrm>
            <a:off x="3995738" y="4292600"/>
            <a:ext cx="16494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Рисунок 120" descr="ANIM175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8636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Рисунок 120" descr="ANIM175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863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Рисунок 4"/>
          <p:cNvPicPr>
            <a:picLocks noChangeAspect="1" noChangeArrowheads="1"/>
          </p:cNvPicPr>
          <p:nvPr/>
        </p:nvPicPr>
        <p:blipFill>
          <a:blip r:embed="rId1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700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j02121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  <p:bldLst>
      <p:bldP spid="29698" grpId="0" animBg="1"/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05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3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</a:t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 err="1" smtClean="0">
                <a:solidFill>
                  <a:schemeClr val="bg1"/>
                </a:solidFill>
              </a:rPr>
              <a:t>В.Н.Бакшеев</a:t>
            </a:r>
            <a:r>
              <a:rPr lang="ru-RU" sz="1300" dirty="0" smtClean="0">
                <a:solidFill>
                  <a:schemeClr val="bg1"/>
                </a:solidFill>
              </a:rPr>
              <a:t> «Голубая весна» 1930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fore1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829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/>
            </a:r>
            <a:b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</a:b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/>
            </a:r>
            <a:b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</a:b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/>
            </a:r>
            <a:b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8800" b="1" dirty="0" err="1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дя</a:t>
            </a: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 + ту + </a:t>
            </a:r>
            <a:r>
              <a:rPr lang="ru-RU" sz="8800" b="1" dirty="0" err="1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лы</a:t>
            </a: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 - у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aitel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3985400" cy="529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дяте1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atin typeface="Propisi" pitchFamily="2" charset="0"/>
              </a:rPr>
              <a:t/>
            </a:r>
            <a:br>
              <a:rPr lang="ru-RU" sz="9600" b="1" dirty="0" smtClean="0">
                <a:latin typeface="Propisi" pitchFamily="2" charset="0"/>
              </a:rPr>
            </a:br>
            <a:r>
              <a:rPr lang="ru-RU" sz="9600" b="1" dirty="0">
                <a:latin typeface="Propisi" pitchFamily="2" charset="0"/>
              </a:rPr>
              <a:t/>
            </a:r>
            <a:br>
              <a:rPr lang="ru-RU" sz="9600" b="1" dirty="0">
                <a:latin typeface="Propisi" pitchFamily="2" charset="0"/>
              </a:rPr>
            </a:br>
            <a:r>
              <a:rPr lang="ru-RU" sz="9600" b="1" dirty="0" smtClean="0">
                <a:latin typeface="Propisi" pitchFamily="2" charset="0"/>
              </a:rPr>
              <a:t/>
            </a:r>
            <a:br>
              <a:rPr lang="ru-RU" sz="9600" b="1" dirty="0" smtClean="0">
                <a:latin typeface="Propisi" pitchFamily="2" charset="0"/>
              </a:rPr>
            </a:br>
            <a:r>
              <a:rPr lang="ru-RU" sz="9600" b="1" dirty="0">
                <a:latin typeface="Propisi" pitchFamily="2" charset="0"/>
              </a:rPr>
              <a:t/>
            </a:r>
            <a:br>
              <a:rPr lang="ru-RU" sz="9600" b="1" dirty="0">
                <a:latin typeface="Propisi" pitchFamily="2" charset="0"/>
              </a:rPr>
            </a:br>
            <a:r>
              <a:rPr lang="ru-RU" sz="9600" b="1" dirty="0" smtClean="0">
                <a:latin typeface="Propisi" pitchFamily="2" charset="0"/>
              </a:rPr>
              <a:t>Стучат всё громче дятлы.</a:t>
            </a:r>
            <a:endParaRPr lang="ru-RU" sz="9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Птицы в тёмно-синей шапочке</a:t>
            </a:r>
            <a:endParaRPr lang="ru-RU" dirty="0"/>
          </a:p>
        </p:txBody>
      </p:sp>
      <p:sp>
        <p:nvSpPr>
          <p:cNvPr id="4" name="Куб 3"/>
          <p:cNvSpPr/>
          <p:nvPr/>
        </p:nvSpPr>
        <p:spPr>
          <a:xfrm rot="768778">
            <a:off x="1786139" y="2735358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" name="Куб 4"/>
          <p:cNvSpPr/>
          <p:nvPr/>
        </p:nvSpPr>
        <p:spPr>
          <a:xfrm rot="768778">
            <a:off x="637999" y="273535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768778">
            <a:off x="4071934" y="2735357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7" name="Куб 6"/>
          <p:cNvSpPr/>
          <p:nvPr/>
        </p:nvSpPr>
        <p:spPr>
          <a:xfrm rot="768778">
            <a:off x="2945938" y="2735358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768778">
            <a:off x="5238557" y="273535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9" name="Куб 8"/>
          <p:cNvSpPr/>
          <p:nvPr/>
        </p:nvSpPr>
        <p:spPr>
          <a:xfrm rot="768778">
            <a:off x="6350590" y="273535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0" name="Куб 9"/>
          <p:cNvSpPr/>
          <p:nvPr/>
        </p:nvSpPr>
        <p:spPr>
          <a:xfrm rot="768778">
            <a:off x="7467485" y="2887759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pic>
        <p:nvPicPr>
          <p:cNvPr id="13" name="Picture 4" descr="si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63" y="4581128"/>
            <a:ext cx="2112154" cy="158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67" y="4725144"/>
            <a:ext cx="2116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91" y="4590523"/>
            <a:ext cx="2116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документы\логопед\35 ФОНОВ для ПРЕЗЕНТАЦИЙ ЛОГОПЕДА\зелен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9225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i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45167"/>
            <a:ext cx="6480473" cy="48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ni1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inic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74" y="503237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Propisi" pitchFamily="2" charset="0"/>
              </a:rPr>
              <a:t>Синички стали петь.</a:t>
            </a:r>
            <a:endParaRPr lang="ru-RU" sz="60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логопед\2012-2013\yDjceHrVc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54278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atin typeface="Propisi" pitchFamily="2" charset="0"/>
              </a:rPr>
              <a:t/>
            </a:r>
            <a:br>
              <a:rPr lang="ru-RU" sz="8800" b="1" dirty="0" smtClean="0">
                <a:latin typeface="Propisi" pitchFamily="2" charset="0"/>
              </a:rPr>
            </a:br>
            <a:r>
              <a:rPr lang="ru-RU" sz="8800" b="1" dirty="0">
                <a:latin typeface="Propisi" pitchFamily="2" charset="0"/>
              </a:rPr>
              <a:t/>
            </a:r>
            <a:br>
              <a:rPr lang="ru-RU" sz="8800" b="1" dirty="0">
                <a:latin typeface="Propisi" pitchFamily="2" charset="0"/>
              </a:rPr>
            </a:br>
            <a:r>
              <a:rPr lang="ru-RU" sz="8800" b="1" dirty="0" smtClean="0">
                <a:latin typeface="Propisi" pitchFamily="2" charset="0"/>
              </a:rPr>
              <a:t/>
            </a:r>
            <a:br>
              <a:rPr lang="ru-RU" sz="8800" b="1" dirty="0" smtClean="0">
                <a:latin typeface="Propisi" pitchFamily="2" charset="0"/>
              </a:rPr>
            </a:br>
            <a:r>
              <a:rPr lang="ru-RU" sz="8800" b="1" dirty="0" smtClean="0">
                <a:latin typeface="Propisi" pitchFamily="2" charset="0"/>
              </a:rPr>
              <a:t/>
            </a:r>
            <a:br>
              <a:rPr lang="ru-RU" sz="8800" b="1" dirty="0" smtClean="0">
                <a:latin typeface="Propisi" pitchFamily="2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Propisi" pitchFamily="2" charset="0"/>
              </a:rPr>
              <a:t>Встаёт пораньше солнце и землю стало греть…</a:t>
            </a:r>
            <a:r>
              <a:rPr lang="ru-RU" sz="8800" b="1" dirty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8800" b="1" dirty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88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Ю.Обуховский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«Весна на Патриарших»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</Words>
  <Application>Microsoft Office PowerPoint</Application>
  <PresentationFormat>Экран (4:3)</PresentationFormat>
  <Paragraphs>19</Paragraphs>
  <Slides>11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В.Н.Бакшеев «Голубая весна» 1930 г.</vt:lpstr>
      <vt:lpstr>   дя + ту + лы - у</vt:lpstr>
      <vt:lpstr>Презентация PowerPoint</vt:lpstr>
      <vt:lpstr>    Стучат всё громче дятлы.</vt:lpstr>
      <vt:lpstr>Птицы в тёмно-синей шапочке</vt:lpstr>
      <vt:lpstr>Синички стали петь.</vt:lpstr>
      <vt:lpstr>    Встаёт пораньше солнце и землю стало греть…  Ю.Обуховский «Весна на Патриарших»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evgeniy</cp:lastModifiedBy>
  <cp:revision>39</cp:revision>
  <dcterms:modified xsi:type="dcterms:W3CDTF">2013-03-16T14:33:43Z</dcterms:modified>
</cp:coreProperties>
</file>