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8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0A8365-2DCF-44D6-B70B-B7852230DB4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95DE18-F640-45F9-93B0-1DC2FAB80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A8365-2DCF-44D6-B70B-B7852230DB4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5DE18-F640-45F9-93B0-1DC2FAB80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A8365-2DCF-44D6-B70B-B7852230DB4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5DE18-F640-45F9-93B0-1DC2FAB80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A8365-2DCF-44D6-B70B-B7852230DB4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5DE18-F640-45F9-93B0-1DC2FAB804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A8365-2DCF-44D6-B70B-B7852230DB4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5DE18-F640-45F9-93B0-1DC2FAB804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A8365-2DCF-44D6-B70B-B7852230DB4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5DE18-F640-45F9-93B0-1DC2FAB804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A8365-2DCF-44D6-B70B-B7852230DB4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5DE18-F640-45F9-93B0-1DC2FAB80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A8365-2DCF-44D6-B70B-B7852230DB4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5DE18-F640-45F9-93B0-1DC2FAB804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A8365-2DCF-44D6-B70B-B7852230DB4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5DE18-F640-45F9-93B0-1DC2FAB80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0A8365-2DCF-44D6-B70B-B7852230DB4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5DE18-F640-45F9-93B0-1DC2FAB80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0A8365-2DCF-44D6-B70B-B7852230DB4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95DE18-F640-45F9-93B0-1DC2FAB804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0A8365-2DCF-44D6-B70B-B7852230DB4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95DE18-F640-45F9-93B0-1DC2FAB80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Работа с родителями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Выполнила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Разумова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Светлана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ладимировна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КГБСКОУ СКШИ 1 вида 1.</a:t>
            </a:r>
            <a:endParaRPr lang="ru-RU" dirty="0"/>
          </a:p>
        </p:txBody>
      </p:sp>
      <p:pic>
        <p:nvPicPr>
          <p:cNvPr id="1026" name="Picture 2" descr="C:\Users\Елена\Pictures\глобу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52"/>
            <a:ext cx="3500462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Собрание готовится при непосредственном участии самих родителей;</a:t>
            </a:r>
          </a:p>
          <a:p>
            <a:r>
              <a:rPr lang="ru-RU" dirty="0"/>
              <a:t> </a:t>
            </a:r>
            <a:r>
              <a:rPr lang="ru-RU" dirty="0" smtClean="0"/>
              <a:t>учитель руководит, направляет;</a:t>
            </a:r>
          </a:p>
          <a:p>
            <a:r>
              <a:rPr lang="ru-RU" dirty="0"/>
              <a:t> </a:t>
            </a:r>
            <a:r>
              <a:rPr lang="ru-RU" dirty="0" smtClean="0"/>
              <a:t>задолго до самого собрания родитель  «вживается» в тему, имеет возможность принимать участие в планировании содержания.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ЧТО ЭТО ДАЕТ УЧИТЕЛЮ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218" name="Picture 2" descr="C:\Users\Елена\Pictures\глобус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286256"/>
            <a:ext cx="228601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1- пригласительные;</a:t>
            </a:r>
          </a:p>
          <a:p>
            <a:pPr>
              <a:buNone/>
            </a:pPr>
            <a:r>
              <a:rPr lang="ru-RU" dirty="0" smtClean="0"/>
              <a:t>2 – анкетирование;</a:t>
            </a:r>
          </a:p>
          <a:p>
            <a:pPr>
              <a:buNone/>
            </a:pPr>
            <a:r>
              <a:rPr lang="ru-RU" dirty="0" smtClean="0"/>
              <a:t>3 – разыгрывание сценки, постановка проблемы;</a:t>
            </a:r>
          </a:p>
          <a:p>
            <a:pPr>
              <a:buNone/>
            </a:pPr>
            <a:r>
              <a:rPr lang="ru-RU" dirty="0" smtClean="0"/>
              <a:t>4 – выступления из опыта ( приглашение лектора);</a:t>
            </a:r>
          </a:p>
          <a:p>
            <a:pPr>
              <a:buNone/>
            </a:pPr>
            <a:r>
              <a:rPr lang="ru-RU" dirty="0" smtClean="0"/>
              <a:t>5 – музыкальное сопровождение.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Как привлечь каждого.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42" name="Picture 2" descr="C:\Users\Елена\Pictures\учите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000504"/>
            <a:ext cx="228601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 окончании – узнать мнение родителей :</a:t>
            </a:r>
          </a:p>
          <a:p>
            <a:pPr>
              <a:buFontTx/>
              <a:buChar char="-"/>
            </a:pPr>
            <a:r>
              <a:rPr lang="ru-RU" dirty="0" smtClean="0"/>
              <a:t>Что взяли для себя;</a:t>
            </a:r>
          </a:p>
          <a:p>
            <a:pPr>
              <a:buFontTx/>
              <a:buChar char="-"/>
            </a:pPr>
            <a:r>
              <a:rPr lang="ru-RU" dirty="0" smtClean="0"/>
              <a:t>Что хотели бы увидеть в следующий раз;</a:t>
            </a:r>
          </a:p>
          <a:p>
            <a:pPr>
              <a:buFontTx/>
              <a:buChar char="-"/>
            </a:pPr>
            <a:r>
              <a:rPr lang="ru-RU" dirty="0" smtClean="0"/>
              <a:t>Что необходимо изменить.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Каждое собрание должно вносить элемент нового, содержать сюрпризный момент.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1266" name="Picture 2" descr="C:\Users\Елена\Pictures\с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071942"/>
            <a:ext cx="4143404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мо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428604"/>
            <a:ext cx="8001056" cy="3357586"/>
          </a:xfrm>
        </p:spPr>
      </p:pic>
      <p:pic>
        <p:nvPicPr>
          <p:cNvPr id="1026" name="Picture 2" descr="C:\Users\Елена\Pictures\страж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786190"/>
            <a:ext cx="2286016" cy="2214558"/>
          </a:xfrm>
          <a:prstGeom prst="rect">
            <a:avLst/>
          </a:prstGeom>
          <a:noFill/>
        </p:spPr>
      </p:pic>
      <p:pic>
        <p:nvPicPr>
          <p:cNvPr id="1027" name="Picture 3" descr="C:\Users\Елена\Pictures\страж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3786190"/>
            <a:ext cx="2357454" cy="21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Родителям нужна поддержка, помощь, добрый совет;</a:t>
            </a:r>
          </a:p>
          <a:p>
            <a:r>
              <a:rPr lang="ru-RU" dirty="0" smtClean="0"/>
              <a:t>Не беседуйте второпях, на бегу;</a:t>
            </a:r>
          </a:p>
          <a:p>
            <a:r>
              <a:rPr lang="ru-RU" dirty="0" smtClean="0"/>
              <a:t>Не старайтесь </a:t>
            </a:r>
            <a:r>
              <a:rPr lang="ru-RU" dirty="0" err="1" smtClean="0"/>
              <a:t>назидать</a:t>
            </a:r>
            <a:r>
              <a:rPr lang="ru-RU" dirty="0" smtClean="0"/>
              <a:t>, поучать;</a:t>
            </a:r>
          </a:p>
          <a:p>
            <a:r>
              <a:rPr lang="ru-RU" dirty="0" smtClean="0"/>
              <a:t>Дайте возможность родителям высказаться;</a:t>
            </a:r>
          </a:p>
          <a:p>
            <a:r>
              <a:rPr lang="ru-RU" dirty="0" smtClean="0"/>
              <a:t>Обдумайте хорошо то, что услышали;</a:t>
            </a:r>
          </a:p>
          <a:p>
            <a:r>
              <a:rPr lang="ru-RU" dirty="0" smtClean="0"/>
              <a:t>То что услышали, не должно стать достоянием других;</a:t>
            </a:r>
          </a:p>
          <a:p>
            <a:r>
              <a:rPr lang="ru-RU" dirty="0" smtClean="0"/>
              <a:t>Каждая встреча должна заканчиваться конструктивными рекомендациями для родителей и самого ученика.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Правила эффективного взаимодействия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Елена\Pictures\учите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500570"/>
            <a:ext cx="171451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ИНДИВИДУАЛЬНЫЕ</a:t>
            </a:r>
          </a:p>
          <a:p>
            <a:pPr>
              <a:buNone/>
            </a:pPr>
            <a:r>
              <a:rPr lang="ru-RU" dirty="0" smtClean="0"/>
              <a:t>КОНСУЛЬТАЦИИ;</a:t>
            </a:r>
          </a:p>
          <a:p>
            <a:pPr>
              <a:buNone/>
            </a:pPr>
            <a:r>
              <a:rPr lang="ru-RU" dirty="0" smtClean="0"/>
              <a:t>БЕСЕДЫ;</a:t>
            </a:r>
          </a:p>
          <a:p>
            <a:pPr>
              <a:buNone/>
            </a:pPr>
            <a:r>
              <a:rPr lang="ru-RU" dirty="0" smtClean="0"/>
              <a:t>АНКЕТИРОВАНИЕ;</a:t>
            </a:r>
          </a:p>
          <a:p>
            <a:pPr>
              <a:buNone/>
            </a:pPr>
            <a:r>
              <a:rPr lang="ru-RU" dirty="0" smtClean="0"/>
              <a:t>РАБОТА РОДИТЕЛЬСКОГО КОМИТЕТА.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ФОРМЫ ВЗАИМОДЕЙСТВИЯ С РОДИТЕЛЯМИ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Елена\Pictures\комп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000504"/>
            <a:ext cx="3000396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ДНИ ОТКРЫТЫХ ДВЕРЕЙ;</a:t>
            </a:r>
          </a:p>
          <a:p>
            <a:pPr>
              <a:buNone/>
            </a:pPr>
            <a:r>
              <a:rPr lang="ru-RU" dirty="0" smtClean="0"/>
              <a:t>ЭКСКУРСИИ;</a:t>
            </a:r>
          </a:p>
          <a:p>
            <a:pPr>
              <a:buNone/>
            </a:pPr>
            <a:r>
              <a:rPr lang="ru-RU" dirty="0" smtClean="0"/>
              <a:t>ВЫЕЗДЫНА ПРИРОДУ;</a:t>
            </a:r>
          </a:p>
          <a:p>
            <a:pPr>
              <a:buNone/>
            </a:pPr>
            <a:r>
              <a:rPr lang="ru-RU" dirty="0" smtClean="0"/>
              <a:t>ВЫХОДЫ В ТЕАТР, КИНО, МУЗЕИ;</a:t>
            </a:r>
          </a:p>
          <a:p>
            <a:pPr>
              <a:buNone/>
            </a:pPr>
            <a:r>
              <a:rPr lang="ru-RU" dirty="0" smtClean="0"/>
              <a:t>ОРГАНИЗАЦИЯ ДОСУГА;</a:t>
            </a:r>
          </a:p>
          <a:p>
            <a:pPr>
              <a:buNone/>
            </a:pPr>
            <a:r>
              <a:rPr lang="ru-RU" dirty="0" smtClean="0"/>
              <a:t>РОДИТЕЛЬСКИЕ СОБРАНИЯ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ГРУППОВЫЕ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Елена\Pictures\с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357562"/>
            <a:ext cx="2857520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Собрание – праздник;</a:t>
            </a:r>
          </a:p>
          <a:p>
            <a:pPr>
              <a:buNone/>
            </a:pPr>
            <a:r>
              <a:rPr lang="ru-RU" dirty="0" smtClean="0"/>
              <a:t>Конференция;</a:t>
            </a:r>
          </a:p>
          <a:p>
            <a:pPr>
              <a:buNone/>
            </a:pPr>
            <a:r>
              <a:rPr lang="ru-RU" dirty="0" smtClean="0"/>
              <a:t>Вечер вопросов и ответов;</a:t>
            </a:r>
          </a:p>
          <a:p>
            <a:pPr>
              <a:buNone/>
            </a:pPr>
            <a:r>
              <a:rPr lang="ru-RU" dirty="0" smtClean="0"/>
              <a:t>Коллективная игра;</a:t>
            </a:r>
          </a:p>
          <a:p>
            <a:pPr>
              <a:buNone/>
            </a:pPr>
            <a:r>
              <a:rPr lang="ru-RU" dirty="0" smtClean="0"/>
              <a:t>Совместное творческое дело;</a:t>
            </a:r>
          </a:p>
          <a:p>
            <a:pPr>
              <a:buNone/>
            </a:pPr>
            <a:r>
              <a:rPr lang="ru-RU" dirty="0" smtClean="0"/>
              <a:t>Дискуссия;</a:t>
            </a:r>
          </a:p>
          <a:p>
            <a:pPr>
              <a:buNone/>
            </a:pPr>
            <a:r>
              <a:rPr lang="ru-RU" dirty="0" smtClean="0"/>
              <a:t>Концерт (отчет);</a:t>
            </a:r>
          </a:p>
          <a:p>
            <a:pPr>
              <a:buNone/>
            </a:pPr>
            <a:r>
              <a:rPr lang="ru-RU" dirty="0" smtClean="0"/>
              <a:t>…….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НЕСТАНДАРТНАЯ ФОРМА ПРОВЕДЕНИЯ РОДИТЕЛЬСКОГО СОБРАНИЯ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Елена\Pictures\учитель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000240"/>
            <a:ext cx="2714644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Когда получена информация;</a:t>
            </a:r>
          </a:p>
          <a:p>
            <a:pPr>
              <a:buNone/>
            </a:pPr>
            <a:r>
              <a:rPr lang="ru-RU" dirty="0" smtClean="0"/>
              <a:t>В какой форме она прозвучала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Отчего зависит явка на родительское собрание?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7" name="Picture 3" descr="C:\Users\Елена\Pictures\календар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714620"/>
            <a:ext cx="3143272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Тема интересна, актуальна, значима.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Я</a:t>
            </a:r>
            <a:r>
              <a:rPr lang="ru-RU" dirty="0" smtClean="0"/>
              <a:t>- непосредственный участник.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Когда интересно на собрании?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170" name="Picture 2" descr="C:\Users\Елена\Pictures\глобу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500438"/>
            <a:ext cx="328614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 заседании родительского комитета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Выбор формы проведения;</a:t>
            </a:r>
          </a:p>
          <a:p>
            <a:pPr>
              <a:buFontTx/>
              <a:buChar char="-"/>
            </a:pPr>
            <a:r>
              <a:rPr lang="ru-RU" dirty="0" smtClean="0"/>
              <a:t>Определяется тема;</a:t>
            </a:r>
          </a:p>
          <a:p>
            <a:pPr>
              <a:buFontTx/>
              <a:buChar char="-"/>
            </a:pPr>
            <a:r>
              <a:rPr lang="ru-RU" dirty="0" smtClean="0"/>
              <a:t>Распределение обязанностей по группам.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Как подготовить собрание?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194" name="Picture 2" descr="C:\Users\Елена\Pictures\родитель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4143380"/>
            <a:ext cx="5214974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299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Работа с родителями.</vt:lpstr>
      <vt:lpstr>Слайд 2</vt:lpstr>
      <vt:lpstr>Правила эффективного взаимодействия</vt:lpstr>
      <vt:lpstr>ФОРМЫ ВЗАИМОДЕЙСТВИЯ С РОДИТЕЛЯМИ</vt:lpstr>
      <vt:lpstr>ГРУППОВЫЕ</vt:lpstr>
      <vt:lpstr>НЕСТАНДАРТНАЯ ФОРМА ПРОВЕДЕНИЯ РОДИТЕЛЬСКОГО СОБРАНИЯ</vt:lpstr>
      <vt:lpstr>Отчего зависит явка на родительское собрание?</vt:lpstr>
      <vt:lpstr>Когда интересно на собрании?</vt:lpstr>
      <vt:lpstr>Как подготовить собрание?</vt:lpstr>
      <vt:lpstr>ЧТО ЭТО ДАЕТ УЧИТЕЛЮ</vt:lpstr>
      <vt:lpstr>Как привлечь каждого.</vt:lpstr>
      <vt:lpstr>Каждое собрание должно вносить элемент нового, содержать сюрпризный момент.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родителями.</dc:title>
  <dc:creator>Елена</dc:creator>
  <cp:lastModifiedBy>111</cp:lastModifiedBy>
  <cp:revision>17</cp:revision>
  <dcterms:created xsi:type="dcterms:W3CDTF">2011-10-25T08:38:57Z</dcterms:created>
  <dcterms:modified xsi:type="dcterms:W3CDTF">2014-03-12T06:27:08Z</dcterms:modified>
</cp:coreProperties>
</file>