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79" r:id="rId4"/>
    <p:sldId id="258" r:id="rId5"/>
    <p:sldId id="287" r:id="rId6"/>
    <p:sldId id="281" r:id="rId7"/>
    <p:sldId id="292" r:id="rId8"/>
    <p:sldId id="288" r:id="rId9"/>
    <p:sldId id="259" r:id="rId10"/>
    <p:sldId id="270" r:id="rId11"/>
    <p:sldId id="305" r:id="rId12"/>
    <p:sldId id="273" r:id="rId13"/>
    <p:sldId id="289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91" r:id="rId27"/>
    <p:sldId id="263" r:id="rId28"/>
    <p:sldId id="27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F3300"/>
    <a:srgbClr val="DA0000"/>
    <a:srgbClr val="1B1B51"/>
    <a:srgbClr val="AFB1FB"/>
    <a:srgbClr val="B2B4FC"/>
    <a:srgbClr val="20095B"/>
    <a:srgbClr val="9EA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19" autoAdjust="0"/>
    <p:restoredTop sz="94660"/>
  </p:normalViewPr>
  <p:slideViewPr>
    <p:cSldViewPr>
      <p:cViewPr varScale="1">
        <p:scale>
          <a:sx n="48" d="100"/>
          <a:sy n="4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685FF-F0FB-4881-8B4B-4175BB5D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4040-78CD-445B-9481-45A94A989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C55-EBD3-4432-8973-D15258F5D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EF59-A183-4601-A70F-7ADFA0E3D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8A6C-B0A3-4B86-85DF-01FBFB5AD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C4EE-4B8A-4DAD-BAF8-E7B099BF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BA139-E178-4916-84D9-FF3A6FBFD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0FCD-850F-4B1C-994A-353E23F79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425D1-A80C-42E7-AE0D-5B4B4A77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FF0D-61D6-4C2B-8CBB-81095B9D6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D3A0-70D3-4EAE-9ECC-5FF0265A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FB74267-EB98-492B-BFDD-775A22A13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8;&#1089;&#1087;&#1088;&#1072;&#1074;&#1083;&#1077;&#1085;&#1085;&#1086;&#1077;%20&#1047;&#1086;&#1083;&#1091;&#1096;&#1082;&#1072;\&#1042;%20&#1075;&#1086;&#1089;&#1090;&#1103;&#1093;%20&#1091;%20&#1089;&#1082;&#1072;&#1079;&#1082;&#1080;%20(mp3ostrov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72;&#1103;\2013-2014\&#1058;&#1072;&#1073;&#1083;&#1080;&#1095;&#1085;&#1099;&#1077;%20&#1089;&#1083;&#1091;&#1095;&#1072;&#1080;%20&#1091;&#1084;&#1085;&#1086;&#1078;&#1077;&#1085;&#1080;&#1103;%20&#1080;%20&#1076;&#1077;&#1083;&#1077;&#1085;&#1080;&#1103;%20&#1047;&#1086;&#1083;&#1091;&#1096;&#1082;&#1072;\mf_Zolushka_pesnya_Zolushki(vmusice.net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uprijanov.ucoz.ru/load/2-1-0-16" TargetMode="External"/><Relationship Id="rId3" Type="http://schemas.openxmlformats.org/officeDocument/2006/relationships/hyperlink" Target="http://kalinkastudio.narod.ru/cindy5.gif" TargetMode="External"/><Relationship Id="rId7" Type="http://schemas.openxmlformats.org/officeDocument/2006/relationships/hyperlink" Target="http://karaoketut.narod.ru/download/detskie/p/pro_zolushku.rar" TargetMode="External"/><Relationship Id="rId2" Type="http://schemas.openxmlformats.org/officeDocument/2006/relationships/hyperlink" Target="http://ann-pages.narod.ru/cl77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itroichki.narod.ru/kartiny/kar1.gif" TargetMode="External"/><Relationship Id="rId5" Type="http://schemas.openxmlformats.org/officeDocument/2006/relationships/hyperlink" Target="http://i006.radikal.ru/0712/9d/f18fffd5755f.png" TargetMode="External"/><Relationship Id="rId4" Type="http://schemas.openxmlformats.org/officeDocument/2006/relationships/hyperlink" Target="http://tritroichki.narod.ru/disney/disney120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9;&#1087;&#1088;&#1072;&#1074;&#1083;&#1077;&#1085;&#1085;&#1086;&#1077;%20&#1047;&#1086;&#1083;&#1091;&#1096;&#1082;&#1072;\mf_Zolushka_pesnya_Zolushki(vmusice.net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6.xml"/><Relationship Id="rId7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jpeg"/><Relationship Id="rId3" Type="http://schemas.openxmlformats.org/officeDocument/2006/relationships/slide" Target="slide13.xml"/><Relationship Id="rId7" Type="http://schemas.openxmlformats.org/officeDocument/2006/relationships/image" Target="../media/image10.png"/><Relationship Id="rId12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2.jpeg"/><Relationship Id="rId5" Type="http://schemas.openxmlformats.org/officeDocument/2006/relationships/slide" Target="slide10.xml"/><Relationship Id="rId15" Type="http://schemas.openxmlformats.org/officeDocument/2006/relationships/slide" Target="slide26.xml"/><Relationship Id="rId10" Type="http://schemas.openxmlformats.org/officeDocument/2006/relationships/image" Target="../media/image1.jpeg"/><Relationship Id="rId4" Type="http://schemas.openxmlformats.org/officeDocument/2006/relationships/slide" Target="slide12.xml"/><Relationship Id="rId9" Type="http://schemas.openxmlformats.org/officeDocument/2006/relationships/slide" Target="slide14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Click="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33528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5</a:t>
            </a:r>
            <a:endParaRPr lang="ru-RU" sz="4000">
              <a:latin typeface="Monotype Corsiva" pitchFamily="66" charset="0"/>
            </a:endParaRPr>
          </a:p>
        </p:txBody>
      </p:sp>
      <p:sp>
        <p:nvSpPr>
          <p:cNvPr id="22530" name="Text Box 13"/>
          <p:cNvSpPr txBox="1">
            <a:spLocks noChangeArrowheads="1"/>
          </p:cNvSpPr>
          <p:nvPr/>
        </p:nvSpPr>
        <p:spPr bwMode="auto">
          <a:xfrm>
            <a:off x="1524000" y="1600200"/>
            <a:ext cx="5715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81848"/>
                </a:solidFill>
              </a:rPr>
              <a:t>К трем зайчатам в час обеда</a:t>
            </a:r>
          </a:p>
          <a:p>
            <a:r>
              <a:rPr lang="ru-RU" sz="2800" b="1">
                <a:solidFill>
                  <a:srgbClr val="181848"/>
                </a:solidFill>
              </a:rPr>
              <a:t>Прискакали три соседа.</a:t>
            </a:r>
          </a:p>
          <a:p>
            <a:r>
              <a:rPr lang="ru-RU" sz="2800" b="1">
                <a:solidFill>
                  <a:srgbClr val="181848"/>
                </a:solidFill>
              </a:rPr>
              <a:t>В огороде зайцы сели</a:t>
            </a:r>
          </a:p>
          <a:p>
            <a:r>
              <a:rPr lang="ru-RU" sz="2800" b="1">
                <a:solidFill>
                  <a:srgbClr val="181848"/>
                </a:solidFill>
              </a:rPr>
              <a:t>И по пять морковок съели.</a:t>
            </a:r>
          </a:p>
          <a:p>
            <a:r>
              <a:rPr lang="ru-RU" sz="2800" b="1">
                <a:solidFill>
                  <a:srgbClr val="181848"/>
                </a:solidFill>
              </a:rPr>
              <a:t>Кто считать, ребята, ловок,</a:t>
            </a:r>
          </a:p>
          <a:p>
            <a:r>
              <a:rPr lang="ru-RU" sz="2800" b="1">
                <a:solidFill>
                  <a:srgbClr val="181848"/>
                </a:solidFill>
              </a:rPr>
              <a:t>Сколько съедено морковок?</a:t>
            </a:r>
            <a:endParaRPr lang="ru-RU" sz="2800" b="1"/>
          </a:p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762000" y="1219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Реши задачу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57200" y="4267200"/>
            <a:ext cx="6934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(3+3)*5=30(м.)                        1)3+3=6(з.)-всего.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2)6*5=30(м.)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A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Ответ:30 морковок было съедено.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/>
              <a:t>                                                                                      </a:t>
            </a:r>
          </a:p>
        </p:txBody>
      </p:sp>
      <p:sp>
        <p:nvSpPr>
          <p:cNvPr id="22533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pic>
        <p:nvPicPr>
          <p:cNvPr id="22534" name="Picture 19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0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1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1763"/>
            <a:ext cx="1828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19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5562600" cy="181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Физминутка</a:t>
            </a:r>
          </a:p>
        </p:txBody>
      </p:sp>
      <p:sp>
        <p:nvSpPr>
          <p:cNvPr id="13341" name="Music"/>
          <p:cNvSpPr>
            <a:spLocks noEditPoints="1" noChangeArrowheads="1"/>
          </p:cNvSpPr>
          <p:nvPr/>
        </p:nvSpPr>
        <p:spPr bwMode="auto">
          <a:xfrm>
            <a:off x="2362200" y="1981200"/>
            <a:ext cx="1066800" cy="8953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48" name="Music"/>
          <p:cNvSpPr>
            <a:spLocks noEditPoints="1" noChangeArrowheads="1"/>
          </p:cNvSpPr>
          <p:nvPr/>
        </p:nvSpPr>
        <p:spPr bwMode="auto">
          <a:xfrm>
            <a:off x="4419600" y="4419600"/>
            <a:ext cx="1066800" cy="8953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49" name="Music"/>
          <p:cNvSpPr>
            <a:spLocks noEditPoints="1" noChangeArrowheads="1"/>
          </p:cNvSpPr>
          <p:nvPr/>
        </p:nvSpPr>
        <p:spPr bwMode="auto">
          <a:xfrm>
            <a:off x="4114800" y="1295400"/>
            <a:ext cx="1066800" cy="8953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61" name="Music"/>
          <p:cNvSpPr>
            <a:spLocks noEditPoints="1" noChangeArrowheads="1"/>
          </p:cNvSpPr>
          <p:nvPr/>
        </p:nvSpPr>
        <p:spPr bwMode="auto">
          <a:xfrm>
            <a:off x="6248400" y="1905000"/>
            <a:ext cx="1066800" cy="8953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8382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>
            <a:off x="4267200" y="6096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>
            <a:off x="8382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>
            <a:off x="381000" y="259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>
            <a:off x="381000" y="3505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>
            <a:off x="5562600" y="304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>
            <a:off x="3124200" y="304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>
            <a:off x="4419600" y="304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>
            <a:off x="3124200" y="6096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>
            <a:off x="5486400" y="6096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8" name="Picture 74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75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76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77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0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оке. Про Золушку.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 с четырьмя стрелками 21">
            <a:hlinkClick r:id="rId8" action="ppaction://hlinksldjump"/>
          </p:cNvPr>
          <p:cNvSpPr/>
          <p:nvPr/>
        </p:nvSpPr>
        <p:spPr>
          <a:xfrm>
            <a:off x="304800" y="6400800"/>
            <a:ext cx="381000" cy="381000"/>
          </a:xfrm>
          <a:prstGeom prst="quadArrowCallout">
            <a:avLst>
              <a:gd name="adj1" fmla="val 18515"/>
              <a:gd name="adj2" fmla="val 11242"/>
              <a:gd name="adj3" fmla="val 38758"/>
              <a:gd name="adj4" fmla="val 4812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Выноска с четырьмя стрелками 22">
            <a:hlinkClick r:id="rId8" action="ppaction://hlinksldjump"/>
          </p:cNvPr>
          <p:cNvSpPr/>
          <p:nvPr/>
        </p:nvSpPr>
        <p:spPr>
          <a:xfrm>
            <a:off x="8458200" y="6400800"/>
            <a:ext cx="381000" cy="381000"/>
          </a:xfrm>
          <a:prstGeom prst="quadArrowCallout">
            <a:avLst>
              <a:gd name="adj1" fmla="val 18515"/>
              <a:gd name="adj2" fmla="val 11242"/>
              <a:gd name="adj3" fmla="val 38758"/>
              <a:gd name="adj4" fmla="val 4812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30" fill="hold"/>
                                        <p:tgtEl>
                                          <p:spTgt spid="13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90"/>
                </p:tgtEl>
              </p:cMediaNode>
            </p:audio>
          </p:childTnLst>
        </p:cTn>
      </p:par>
    </p:tnLst>
    <p:bldLst>
      <p:bldP spid="13341" grpId="0" animBg="1"/>
      <p:bldP spid="13348" grpId="0" animBg="1"/>
      <p:bldP spid="13349" grpId="0" animBg="1"/>
      <p:bldP spid="13361" grpId="0" animBg="1"/>
      <p:bldP spid="13364" grpId="0" animBg="1"/>
      <p:bldP spid="13367" grpId="0" animBg="1"/>
      <p:bldP spid="13368" grpId="0" animBg="1"/>
      <p:bldP spid="13369" grpId="0" animBg="1"/>
      <p:bldP spid="13370" grpId="0" animBg="1"/>
      <p:bldP spid="13371" grpId="0" animBg="1"/>
      <p:bldP spid="13372" grpId="0" animBg="1"/>
      <p:bldP spid="13375" grpId="0" animBg="1"/>
      <p:bldP spid="13376" grpId="0" animBg="1"/>
      <p:bldP spid="133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447800" y="2057400"/>
            <a:ext cx="6172200" cy="2819400"/>
          </a:xfrm>
          <a:prstGeom prst="roundRect">
            <a:avLst>
              <a:gd name="adj" fmla="val 16667"/>
            </a:avLst>
          </a:prstGeom>
          <a:solidFill>
            <a:srgbClr val="C6C3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3528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6</a:t>
            </a:r>
            <a:endParaRPr lang="ru-RU" sz="4000">
              <a:latin typeface="Monotype Corsiva" pitchFamily="66" charset="0"/>
            </a:endParaRP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676400" y="2362200"/>
            <a:ext cx="5715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181848"/>
                </a:solidFill>
              </a:rPr>
              <a:t>(3 + 2) </a:t>
            </a:r>
            <a:r>
              <a:rPr lang="ru-RU" sz="2600" b="1"/>
              <a:t>•</a:t>
            </a:r>
            <a:r>
              <a:rPr lang="ru-RU" sz="2600" b="1">
                <a:solidFill>
                  <a:srgbClr val="181848"/>
                </a:solidFill>
              </a:rPr>
              <a:t> 5 			45 : (9 – 4)</a:t>
            </a:r>
          </a:p>
          <a:p>
            <a:pPr>
              <a:spcBef>
                <a:spcPct val="50000"/>
              </a:spcBef>
            </a:pPr>
            <a:endParaRPr lang="ru-RU" sz="1200" b="1">
              <a:solidFill>
                <a:srgbClr val="181848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181848"/>
                </a:solidFill>
              </a:rPr>
              <a:t>(10 – 2) </a:t>
            </a:r>
            <a:r>
              <a:rPr lang="ru-RU" sz="2600" b="1"/>
              <a:t>• 6 </a:t>
            </a:r>
            <a:r>
              <a:rPr lang="ru-RU" sz="2600" b="1">
                <a:solidFill>
                  <a:srgbClr val="181848"/>
                </a:solidFill>
              </a:rPr>
              <a:t> 			36 : 6 +</a:t>
            </a:r>
            <a:r>
              <a:rPr lang="ru-RU" sz="2600" b="1"/>
              <a:t> 10</a:t>
            </a:r>
            <a:endParaRPr lang="ru-RU" sz="2600"/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914400" y="1219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Найди значения выражений</a:t>
            </a:r>
          </a:p>
        </p:txBody>
      </p:sp>
      <p:sp>
        <p:nvSpPr>
          <p:cNvPr id="2458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pic>
        <p:nvPicPr>
          <p:cNvPr id="24582" name="Picture 19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0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1763"/>
            <a:ext cx="1828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2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52600" y="2667000"/>
            <a:ext cx="5257800" cy="2895600"/>
          </a:xfrm>
          <a:prstGeom prst="roundRect">
            <a:avLst>
              <a:gd name="adj" fmla="val 16667"/>
            </a:avLst>
          </a:prstGeom>
          <a:solidFill>
            <a:srgbClr val="C6C3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3528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7</a:t>
            </a:r>
            <a:endParaRPr lang="ru-RU" sz="4000">
              <a:latin typeface="Monotype Corsiva" pitchFamily="66" charset="0"/>
            </a:endParaRP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914400" y="1608138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Найти периметр квадрата со стороной 7 см (самостоятельное решение в тетради)</a:t>
            </a:r>
          </a:p>
        </p:txBody>
      </p:sp>
      <p:sp>
        <p:nvSpPr>
          <p:cNvPr id="25604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pic>
        <p:nvPicPr>
          <p:cNvPr id="25605" name="Picture 19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0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1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1763"/>
            <a:ext cx="1828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2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5000" y="2895600"/>
            <a:ext cx="6324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181848"/>
                </a:solidFill>
              </a:rPr>
              <a:t>    Самопроверка: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181848"/>
                </a:solidFill>
              </a:rPr>
              <a:t> 7 </a:t>
            </a:r>
            <a:r>
              <a:rPr lang="ru-RU" sz="2400" b="1"/>
              <a:t>•</a:t>
            </a:r>
            <a:r>
              <a:rPr lang="ru-RU" sz="2400" b="1">
                <a:solidFill>
                  <a:srgbClr val="181848"/>
                </a:solidFill>
              </a:rPr>
              <a:t> 4 = 28(см)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181848"/>
                </a:solidFill>
              </a:rPr>
              <a:t>                       7 + 7 + 7 + 7 = 28(см)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181848"/>
                </a:solidFill>
              </a:rPr>
              <a:t>  Ответ: 28 см</a:t>
            </a:r>
            <a:endParaRPr lang="ru-RU" sz="240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Лестница,Display Only,A,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1698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3,5 Answers,B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15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3</a:t>
            </a:r>
          </a:p>
        </p:txBody>
      </p:sp>
      <p:pic>
        <p:nvPicPr>
          <p:cNvPr id="27651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1698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27670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7671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7653" name="Group 91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27668" name="AutoShape 9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766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7654" name="Group 94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27666" name="AutoShape 9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7667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7655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27664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766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7656" name="Group 103"/>
          <p:cNvGrpSpPr>
            <a:grpSpLocks/>
          </p:cNvGrpSpPr>
          <p:nvPr/>
        </p:nvGrpSpPr>
        <p:grpSpPr bwMode="auto">
          <a:xfrm>
            <a:off x="4025900" y="5715000"/>
            <a:ext cx="1079500" cy="1079500"/>
            <a:chOff x="1584" y="2592"/>
            <a:chExt cx="480" cy="480"/>
          </a:xfrm>
        </p:grpSpPr>
        <p:sp>
          <p:nvSpPr>
            <p:cNvPr id="27662" name="AutoShape 10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7663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9,5 Answers,E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Oval 22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9</a:t>
            </a:r>
          </a:p>
        </p:txBody>
      </p:sp>
      <p:pic>
        <p:nvPicPr>
          <p:cNvPr id="28675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286000"/>
            <a:ext cx="16414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28694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8695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8677" name="Group 91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28692" name="AutoShape 9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8693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8678" name="Group 94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28690" name="AutoShape 9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8691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8679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28688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8689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8680" name="Group 103"/>
          <p:cNvGrpSpPr>
            <a:grpSpLocks/>
          </p:cNvGrpSpPr>
          <p:nvPr/>
        </p:nvGrpSpPr>
        <p:grpSpPr bwMode="auto">
          <a:xfrm>
            <a:off x="4025900" y="5715000"/>
            <a:ext cx="1079500" cy="1079500"/>
            <a:chOff x="1584" y="2592"/>
            <a:chExt cx="480" cy="480"/>
          </a:xfrm>
        </p:grpSpPr>
        <p:sp>
          <p:nvSpPr>
            <p:cNvPr id="28686" name="AutoShape 10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8687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5,5 Answers,C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Oval 23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5</a:t>
            </a:r>
          </a:p>
        </p:txBody>
      </p:sp>
      <p:pic>
        <p:nvPicPr>
          <p:cNvPr id="29699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133600"/>
            <a:ext cx="158273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29718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971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9701" name="Group 91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29716" name="AutoShape 9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971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9702" name="Group 94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29714" name="AutoShape 9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971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9703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29712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971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29704" name="Group 103"/>
          <p:cNvGrpSpPr>
            <a:grpSpLocks/>
          </p:cNvGrpSpPr>
          <p:nvPr/>
        </p:nvGrpSpPr>
        <p:grpSpPr bwMode="auto">
          <a:xfrm>
            <a:off x="4025900" y="5715000"/>
            <a:ext cx="1079500" cy="1079500"/>
            <a:chOff x="1584" y="2592"/>
            <a:chExt cx="480" cy="480"/>
          </a:xfrm>
        </p:grpSpPr>
        <p:sp>
          <p:nvSpPr>
            <p:cNvPr id="29710" name="AutoShape 10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9711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2,5 Answers,A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val 24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2</a:t>
            </a:r>
          </a:p>
        </p:txBody>
      </p:sp>
      <p:pic>
        <p:nvPicPr>
          <p:cNvPr id="30723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978025"/>
            <a:ext cx="15255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0742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0743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0725" name="Group 91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0740" name="AutoShape 9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0741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30726" name="Group 94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0738" name="AutoShape 9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0739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30727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0736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0737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30728" name="Group 103"/>
          <p:cNvGrpSpPr>
            <a:grpSpLocks/>
          </p:cNvGrpSpPr>
          <p:nvPr/>
        </p:nvGrpSpPr>
        <p:grpSpPr bwMode="auto">
          <a:xfrm>
            <a:off x="4025900" y="5715000"/>
            <a:ext cx="1079500" cy="1079500"/>
            <a:chOff x="1584" y="2592"/>
            <a:chExt cx="480" cy="480"/>
          </a:xfrm>
        </p:grpSpPr>
        <p:sp>
          <p:nvSpPr>
            <p:cNvPr id="30734" name="AutoShape 10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0735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8х7,5 Answers,D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val 25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8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7</a:t>
            </a:r>
          </a:p>
        </p:txBody>
      </p:sp>
      <p:pic>
        <p:nvPicPr>
          <p:cNvPr id="31747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897063"/>
            <a:ext cx="14684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1766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1767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1749" name="Group 91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1764" name="AutoShape 9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1765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31750" name="Group 94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1762" name="AutoShape 9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1763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31751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1760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1761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31752" name="Group 103"/>
          <p:cNvGrpSpPr>
            <a:grpSpLocks/>
          </p:cNvGrpSpPr>
          <p:nvPr/>
        </p:nvGrpSpPr>
        <p:grpSpPr bwMode="auto">
          <a:xfrm>
            <a:off x="4025900" y="5715000"/>
            <a:ext cx="1079500" cy="1079500"/>
            <a:chOff x="1584" y="2592"/>
            <a:chExt cx="480" cy="480"/>
          </a:xfrm>
        </p:grpSpPr>
        <p:sp>
          <p:nvSpPr>
            <p:cNvPr id="31758" name="AutoShape 10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175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4267200" y="4953000"/>
            <a:ext cx="4114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accent2"/>
                </a:solidFill>
              </a:rPr>
              <a:t>Автор: Лукьянова Татьяна Викторовна</a:t>
            </a:r>
          </a:p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accent2"/>
                </a:solidFill>
              </a:rPr>
              <a:t>МОУ Романовская СОШ</a:t>
            </a:r>
          </a:p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accent2"/>
                </a:solidFill>
              </a:rPr>
              <a:t>р.п. Романовка Романовского района</a:t>
            </a:r>
          </a:p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chemeClr val="accent2"/>
                </a:solidFill>
              </a:rPr>
              <a:t>Саратовской области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6096000" cy="990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Путешествие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сказку 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371600" y="1477357"/>
            <a:ext cx="6096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5500" b="1" dirty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Табличные случаи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5500" b="1" dirty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умножения и деления</a:t>
            </a:r>
            <a:r>
              <a:rPr lang="en-US" sz="5500" b="1" dirty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5500" b="1" dirty="0">
              <a:ln>
                <a:solidFill>
                  <a:srgbClr val="FF33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4000" b="1" dirty="0">
                <a:ln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</a:t>
            </a:r>
            <a:r>
              <a:rPr lang="en-US" sz="4000" b="1" dirty="0">
                <a:ln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b="1" dirty="0">
              <a:ln>
                <a:solidFill>
                  <a:srgbClr val="AC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4000" b="1" dirty="0">
                <a:ln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математика</a:t>
            </a:r>
          </a:p>
        </p:txBody>
      </p:sp>
      <p:sp>
        <p:nvSpPr>
          <p:cNvPr id="1434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3587" cy="608013"/>
          </a:xfrm>
          <a:prstGeom prst="actionButtonForwardNext">
            <a:avLst/>
          </a:prstGeom>
          <a:solidFill>
            <a:srgbClr val="9EA0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17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8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9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0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В гостях у сказ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1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8х6,5 Answers,A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Oval 24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8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6</a:t>
            </a:r>
          </a:p>
        </p:txBody>
      </p:sp>
      <p:pic>
        <p:nvPicPr>
          <p:cNvPr id="32771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4112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2790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2791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32773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2788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2789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2774" name="Group 100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2786" name="AutoShape 10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2787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2775" name="Group 106"/>
          <p:cNvGrpSpPr>
            <a:grpSpLocks/>
          </p:cNvGrpSpPr>
          <p:nvPr/>
        </p:nvGrpSpPr>
        <p:grpSpPr bwMode="auto">
          <a:xfrm>
            <a:off x="4038600" y="5715000"/>
            <a:ext cx="1079500" cy="1079500"/>
            <a:chOff x="1584" y="2592"/>
            <a:chExt cx="480" cy="480"/>
          </a:xfrm>
        </p:grpSpPr>
        <p:sp>
          <p:nvSpPr>
            <p:cNvPr id="32784" name="AutoShape 10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2785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32776" name="Group 109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2782" name="AutoShape 11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278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7,5 Answers,D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Oval 25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7</a:t>
            </a:r>
          </a:p>
        </p:txBody>
      </p:sp>
      <p:pic>
        <p:nvPicPr>
          <p:cNvPr id="33795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809750"/>
            <a:ext cx="1295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3814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3815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33797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3812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381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3798" name="Group 100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3810" name="AutoShape 10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381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3799" name="Group 106"/>
          <p:cNvGrpSpPr>
            <a:grpSpLocks/>
          </p:cNvGrpSpPr>
          <p:nvPr/>
        </p:nvGrpSpPr>
        <p:grpSpPr bwMode="auto">
          <a:xfrm>
            <a:off x="4038600" y="5715000"/>
            <a:ext cx="1079500" cy="1079500"/>
            <a:chOff x="1584" y="2592"/>
            <a:chExt cx="480" cy="480"/>
          </a:xfrm>
        </p:grpSpPr>
        <p:sp>
          <p:nvSpPr>
            <p:cNvPr id="33808" name="AutoShape 10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3809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33800" name="Group 109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3806" name="AutoShape 11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3807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4,5 Answers,B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Oval 26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4</a:t>
            </a:r>
          </a:p>
        </p:txBody>
      </p:sp>
      <p:pic>
        <p:nvPicPr>
          <p:cNvPr id="34819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676400"/>
            <a:ext cx="11795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4838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483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34821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4836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4837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4822" name="Group 100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4834" name="AutoShape 10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4835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4823" name="Group 106"/>
          <p:cNvGrpSpPr>
            <a:grpSpLocks/>
          </p:cNvGrpSpPr>
          <p:nvPr/>
        </p:nvGrpSpPr>
        <p:grpSpPr bwMode="auto">
          <a:xfrm>
            <a:off x="4038600" y="5715000"/>
            <a:ext cx="1079500" cy="1079500"/>
            <a:chOff x="1584" y="2592"/>
            <a:chExt cx="480" cy="480"/>
          </a:xfrm>
        </p:grpSpPr>
        <p:sp>
          <p:nvSpPr>
            <p:cNvPr id="34832" name="AutoShape 10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4833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34824" name="Group 109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4830" name="AutoShape 11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4831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6,5 Answers,C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Oval 28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6</a:t>
            </a:r>
          </a:p>
        </p:txBody>
      </p:sp>
      <p:pic>
        <p:nvPicPr>
          <p:cNvPr id="35843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9188" y="1639888"/>
            <a:ext cx="10652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5862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5863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35845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5860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5861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5846" name="Group 100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5858" name="AutoShape 10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5859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5847" name="Group 106"/>
          <p:cNvGrpSpPr>
            <a:grpSpLocks/>
          </p:cNvGrpSpPr>
          <p:nvPr/>
        </p:nvGrpSpPr>
        <p:grpSpPr bwMode="auto">
          <a:xfrm>
            <a:off x="4038600" y="5715000"/>
            <a:ext cx="1079500" cy="1079500"/>
            <a:chOff x="1584" y="2592"/>
            <a:chExt cx="480" cy="480"/>
          </a:xfrm>
        </p:grpSpPr>
        <p:sp>
          <p:nvSpPr>
            <p:cNvPr id="35856" name="AutoShape 10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585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35848" name="Group 109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5854" name="AutoShape 11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585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9х8,5 Answers,E,1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Oval 27"/>
          <p:cNvSpPr>
            <a:spLocks noChangeArrowheads="1"/>
          </p:cNvSpPr>
          <p:nvPr/>
        </p:nvSpPr>
        <p:spPr bwMode="auto">
          <a:xfrm>
            <a:off x="3048000" y="3581400"/>
            <a:ext cx="3048000" cy="1981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20095B"/>
                </a:solidFill>
              </a:rPr>
              <a:t>9 </a:t>
            </a:r>
            <a:r>
              <a:rPr lang="ru-RU" sz="6000">
                <a:solidFill>
                  <a:srgbClr val="20095B"/>
                </a:solidFill>
              </a:rPr>
              <a:t>•</a:t>
            </a:r>
            <a:r>
              <a:rPr lang="ru-RU" sz="6000" b="1">
                <a:solidFill>
                  <a:srgbClr val="20095B"/>
                </a:solidFill>
              </a:rPr>
              <a:t> 8</a:t>
            </a:r>
          </a:p>
        </p:txBody>
      </p:sp>
      <p:pic>
        <p:nvPicPr>
          <p:cNvPr id="36867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875" y="1676400"/>
            <a:ext cx="94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8" name="Group 88"/>
          <p:cNvGrpSpPr>
            <a:grpSpLocks/>
          </p:cNvGrpSpPr>
          <p:nvPr/>
        </p:nvGrpSpPr>
        <p:grpSpPr bwMode="auto">
          <a:xfrm>
            <a:off x="520700" y="5715000"/>
            <a:ext cx="1079500" cy="1079500"/>
            <a:chOff x="1584" y="2592"/>
            <a:chExt cx="480" cy="480"/>
          </a:xfrm>
        </p:grpSpPr>
        <p:sp>
          <p:nvSpPr>
            <p:cNvPr id="36886" name="AutoShape 8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6887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36869" name="Group 97"/>
          <p:cNvGrpSpPr>
            <a:grpSpLocks/>
          </p:cNvGrpSpPr>
          <p:nvPr/>
        </p:nvGrpSpPr>
        <p:grpSpPr bwMode="auto">
          <a:xfrm>
            <a:off x="5791200" y="5715000"/>
            <a:ext cx="1079500" cy="1079500"/>
            <a:chOff x="1584" y="2592"/>
            <a:chExt cx="480" cy="480"/>
          </a:xfrm>
        </p:grpSpPr>
        <p:sp>
          <p:nvSpPr>
            <p:cNvPr id="36884" name="AutoShape 9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688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6870" name="Group 100"/>
          <p:cNvGrpSpPr>
            <a:grpSpLocks/>
          </p:cNvGrpSpPr>
          <p:nvPr/>
        </p:nvGrpSpPr>
        <p:grpSpPr bwMode="auto">
          <a:xfrm>
            <a:off x="2273300" y="5715000"/>
            <a:ext cx="1079500" cy="1079500"/>
            <a:chOff x="1584" y="2592"/>
            <a:chExt cx="480" cy="480"/>
          </a:xfrm>
        </p:grpSpPr>
        <p:sp>
          <p:nvSpPr>
            <p:cNvPr id="36882" name="AutoShape 10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6883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6871" name="Group 106"/>
          <p:cNvGrpSpPr>
            <a:grpSpLocks/>
          </p:cNvGrpSpPr>
          <p:nvPr/>
        </p:nvGrpSpPr>
        <p:grpSpPr bwMode="auto">
          <a:xfrm>
            <a:off x="4038600" y="5715000"/>
            <a:ext cx="1079500" cy="1079500"/>
            <a:chOff x="1584" y="2592"/>
            <a:chExt cx="480" cy="480"/>
          </a:xfrm>
        </p:grpSpPr>
        <p:sp>
          <p:nvSpPr>
            <p:cNvPr id="36880" name="AutoShape 10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6881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36872" name="Group 109"/>
          <p:cNvGrpSpPr>
            <a:grpSpLocks/>
          </p:cNvGrpSpPr>
          <p:nvPr/>
        </p:nvGrpSpPr>
        <p:grpSpPr bwMode="auto">
          <a:xfrm>
            <a:off x="7543800" y="5715000"/>
            <a:ext cx="1079500" cy="1079500"/>
            <a:chOff x="1584" y="2592"/>
            <a:chExt cx="480" cy="480"/>
          </a:xfrm>
        </p:grpSpPr>
        <p:sp>
          <p:nvSpPr>
            <p:cNvPr id="36878" name="AutoShape 11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36879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20" name="7-конечная звезда 19"/>
          <p:cNvSpPr/>
          <p:nvPr/>
        </p:nvSpPr>
        <p:spPr>
          <a:xfrm>
            <a:off x="13716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3124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9530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66294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7-конечная звезда 38"/>
          <p:cNvSpPr/>
          <p:nvPr/>
        </p:nvSpPr>
        <p:spPr>
          <a:xfrm>
            <a:off x="8458200" y="6400800"/>
            <a:ext cx="533400" cy="457200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Новый год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5334000"/>
            <a:ext cx="304800" cy="379413"/>
          </a:xfrm>
          <a:prstGeom prst="actionButtonForwardNext">
            <a:avLst/>
          </a:prstGeom>
          <a:solidFill>
            <a:srgbClr val="9EA0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0" y="5335588"/>
            <a:ext cx="304800" cy="379412"/>
          </a:xfrm>
          <a:prstGeom prst="actionButtonForwardNext">
            <a:avLst/>
          </a:prstGeom>
          <a:solidFill>
            <a:srgbClr val="9EA0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раскраска золушка.jpg"/>
          <p:cNvPicPr>
            <a:picLocks noChangeAspect="1"/>
          </p:cNvPicPr>
          <p:nvPr/>
        </p:nvPicPr>
        <p:blipFill>
          <a:blip r:embed="rId2"/>
          <a:srcRect l="6004" r="7578" b="6667"/>
          <a:stretch>
            <a:fillRect/>
          </a:stretch>
        </p:blipFill>
        <p:spPr bwMode="auto">
          <a:xfrm>
            <a:off x="3733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602192">
            <a:off x="-179452" y="941685"/>
            <a:ext cx="4439501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i="1" dirty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  <a:cs typeface="+mn-cs"/>
              </a:rPr>
              <a:t>Домашнее задание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981200"/>
            <a:ext cx="364966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3340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 новых встреч!</a:t>
            </a:r>
          </a:p>
        </p:txBody>
      </p:sp>
      <p:pic>
        <p:nvPicPr>
          <p:cNvPr id="40963" name="Picture 23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4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5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6" descr="vin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f_Zolushka_pesnya_Zolushk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5)">
                                      <p:cBhvr>
                                        <p:cTn id="6" dur="2328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3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Ссылки: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hlinkClick r:id="rId2"/>
              </a:rPr>
              <a:t>http://ann-pages.narod.ru/cl77.gif</a:t>
            </a:r>
            <a:r>
              <a:rPr lang="ru-RU" sz="2400" smtClean="0"/>
              <a:t> - Золушка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hlinkClick r:id="rId3"/>
              </a:rPr>
              <a:t>http://kalinkastudio.narod.ru/cindy5.gif</a:t>
            </a:r>
            <a:r>
              <a:rPr lang="ru-RU" sz="2400" smtClean="0"/>
              <a:t>  - Золушка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hlinkClick r:id="rId4"/>
              </a:rPr>
              <a:t>http</a:t>
            </a:r>
            <a:r>
              <a:rPr lang="ru-RU" sz="2400" smtClean="0">
                <a:hlinkClick r:id="rId4"/>
              </a:rPr>
              <a:t>://</a:t>
            </a:r>
            <a:r>
              <a:rPr lang="en-US" sz="2400" smtClean="0">
                <a:hlinkClick r:id="rId4"/>
              </a:rPr>
              <a:t>tritroichki</a:t>
            </a:r>
            <a:r>
              <a:rPr lang="ru-RU" sz="2400" smtClean="0">
                <a:hlinkClick r:id="rId4"/>
              </a:rPr>
              <a:t>.</a:t>
            </a:r>
            <a:r>
              <a:rPr lang="en-US" sz="2400" smtClean="0">
                <a:hlinkClick r:id="rId4"/>
              </a:rPr>
              <a:t>narod</a:t>
            </a:r>
            <a:r>
              <a:rPr lang="ru-RU" sz="2400" smtClean="0">
                <a:hlinkClick r:id="rId4"/>
              </a:rPr>
              <a:t>.</a:t>
            </a:r>
            <a:r>
              <a:rPr lang="en-US" sz="2400" smtClean="0">
                <a:hlinkClick r:id="rId4"/>
              </a:rPr>
              <a:t>ru</a:t>
            </a:r>
            <a:r>
              <a:rPr lang="ru-RU" sz="2400" smtClean="0">
                <a:hlinkClick r:id="rId4"/>
              </a:rPr>
              <a:t>/</a:t>
            </a:r>
            <a:r>
              <a:rPr lang="en-US" sz="2400" smtClean="0">
                <a:hlinkClick r:id="rId4"/>
              </a:rPr>
              <a:t>disney</a:t>
            </a:r>
            <a:r>
              <a:rPr lang="ru-RU" sz="2400" smtClean="0">
                <a:hlinkClick r:id="rId4"/>
              </a:rPr>
              <a:t>/</a:t>
            </a:r>
            <a:r>
              <a:rPr lang="en-US" sz="2400" smtClean="0">
                <a:hlinkClick r:id="rId4"/>
              </a:rPr>
              <a:t>disney</a:t>
            </a:r>
            <a:r>
              <a:rPr lang="ru-RU" sz="2400" smtClean="0">
                <a:hlinkClick r:id="rId4"/>
              </a:rPr>
              <a:t>120.</a:t>
            </a:r>
            <a:r>
              <a:rPr lang="en-US" sz="2400" smtClean="0">
                <a:hlinkClick r:id="rId4"/>
              </a:rPr>
              <a:t>gif</a:t>
            </a:r>
            <a:r>
              <a:rPr lang="ru-RU" sz="2400" smtClean="0"/>
              <a:t> - карета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hlinkClick r:id="rId5"/>
              </a:rPr>
              <a:t>http</a:t>
            </a:r>
            <a:r>
              <a:rPr lang="ru-RU" sz="2400" smtClean="0">
                <a:hlinkClick r:id="rId5"/>
              </a:rPr>
              <a:t>://</a:t>
            </a:r>
            <a:r>
              <a:rPr lang="en-US" sz="2400" smtClean="0">
                <a:hlinkClick r:id="rId5"/>
              </a:rPr>
              <a:t>i</a:t>
            </a:r>
            <a:r>
              <a:rPr lang="ru-RU" sz="2400" smtClean="0">
                <a:hlinkClick r:id="rId5"/>
              </a:rPr>
              <a:t>006.</a:t>
            </a:r>
            <a:r>
              <a:rPr lang="en-US" sz="2400" smtClean="0">
                <a:hlinkClick r:id="rId5"/>
              </a:rPr>
              <a:t>radikal</a:t>
            </a:r>
            <a:r>
              <a:rPr lang="ru-RU" sz="2400" smtClean="0">
                <a:hlinkClick r:id="rId5"/>
              </a:rPr>
              <a:t>.</a:t>
            </a:r>
            <a:r>
              <a:rPr lang="en-US" sz="2400" smtClean="0">
                <a:hlinkClick r:id="rId5"/>
              </a:rPr>
              <a:t>ru</a:t>
            </a:r>
            <a:r>
              <a:rPr lang="ru-RU" sz="2400" smtClean="0">
                <a:hlinkClick r:id="rId5"/>
              </a:rPr>
              <a:t>/0712/9</a:t>
            </a:r>
            <a:r>
              <a:rPr lang="en-US" sz="2400" smtClean="0">
                <a:hlinkClick r:id="rId5"/>
              </a:rPr>
              <a:t>d</a:t>
            </a:r>
            <a:r>
              <a:rPr lang="ru-RU" sz="2400" smtClean="0">
                <a:hlinkClick r:id="rId5"/>
              </a:rPr>
              <a:t>/</a:t>
            </a:r>
            <a:r>
              <a:rPr lang="en-US" sz="2400" smtClean="0">
                <a:hlinkClick r:id="rId5"/>
              </a:rPr>
              <a:t>f</a:t>
            </a:r>
            <a:r>
              <a:rPr lang="ru-RU" sz="2400" smtClean="0">
                <a:hlinkClick r:id="rId5"/>
              </a:rPr>
              <a:t>18</a:t>
            </a:r>
            <a:r>
              <a:rPr lang="en-US" sz="2400" smtClean="0">
                <a:hlinkClick r:id="rId5"/>
              </a:rPr>
              <a:t>fffd</a:t>
            </a:r>
            <a:r>
              <a:rPr lang="ru-RU" sz="2400" smtClean="0">
                <a:hlinkClick r:id="rId5"/>
              </a:rPr>
              <a:t>5755</a:t>
            </a:r>
            <a:r>
              <a:rPr lang="en-US" sz="2400" smtClean="0">
                <a:hlinkClick r:id="rId5"/>
              </a:rPr>
              <a:t>f</a:t>
            </a:r>
            <a:r>
              <a:rPr lang="ru-RU" sz="2400" smtClean="0">
                <a:hlinkClick r:id="rId5"/>
              </a:rPr>
              <a:t>.</a:t>
            </a:r>
            <a:r>
              <a:rPr lang="en-US" sz="2400" smtClean="0">
                <a:hlinkClick r:id="rId5"/>
              </a:rPr>
              <a:t>png</a:t>
            </a:r>
            <a:r>
              <a:rPr lang="ru-RU" sz="2400" smtClean="0"/>
              <a:t>  - завитушка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hlinkClick r:id="rId6"/>
              </a:rPr>
              <a:t>http://tritroichki.narod.ru/kartiny/kar1.gif</a:t>
            </a:r>
            <a:r>
              <a:rPr lang="ru-RU" sz="2400" smtClean="0"/>
              <a:t> - пейзаж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hlinkClick r:id="rId7"/>
              </a:rPr>
              <a:t>http://karaoketut.narod.ru/download/detskie/p/pro_zolushku.rar</a:t>
            </a:r>
            <a:r>
              <a:rPr lang="ru-RU" sz="2400" smtClean="0"/>
              <a:t>    караоке «Про золушку»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Журнал «Начальная школа» № 10, 2005г. – задачи №5,6 в стихотворной форме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hlinkClick r:id="rId8"/>
              </a:rPr>
              <a:t>http://kuprijanov.ucoz.ru/load/2-1-0-16</a:t>
            </a:r>
            <a:r>
              <a:rPr lang="ru-RU" smtClean="0"/>
              <a:t> - </a:t>
            </a:r>
            <a:r>
              <a:rPr lang="ru-RU" sz="2400" smtClean="0"/>
              <a:t>задачи №4,7 в стихотворной форме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val 8"/>
          <p:cNvSpPr>
            <a:spLocks noChangeArrowheads="1"/>
          </p:cNvSpPr>
          <p:nvPr/>
        </p:nvSpPr>
        <p:spPr bwMode="auto">
          <a:xfrm>
            <a:off x="304800" y="2057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з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304800" y="2057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5363" name="Oval 10"/>
          <p:cNvSpPr>
            <a:spLocks noChangeArrowheads="1"/>
          </p:cNvSpPr>
          <p:nvPr/>
        </p:nvSpPr>
        <p:spPr bwMode="auto">
          <a:xfrm>
            <a:off x="1371600" y="1524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5364" name="Oval 11"/>
          <p:cNvSpPr>
            <a:spLocks noChangeArrowheads="1"/>
          </p:cNvSpPr>
          <p:nvPr/>
        </p:nvSpPr>
        <p:spPr bwMode="auto">
          <a:xfrm>
            <a:off x="2590800" y="1295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15365" name="Oval 12"/>
          <p:cNvSpPr>
            <a:spLocks noChangeArrowheads="1"/>
          </p:cNvSpPr>
          <p:nvPr/>
        </p:nvSpPr>
        <p:spPr bwMode="auto">
          <a:xfrm>
            <a:off x="3886200" y="1143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у</a:t>
            </a:r>
          </a:p>
        </p:txBody>
      </p:sp>
      <p:sp>
        <p:nvSpPr>
          <p:cNvPr id="15366" name="Oval 13"/>
          <p:cNvSpPr>
            <a:spLocks noChangeArrowheads="1"/>
          </p:cNvSpPr>
          <p:nvPr/>
        </p:nvSpPr>
        <p:spPr bwMode="auto">
          <a:xfrm>
            <a:off x="5181600" y="1295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ш</a:t>
            </a:r>
          </a:p>
        </p:txBody>
      </p:sp>
      <p:sp>
        <p:nvSpPr>
          <p:cNvPr id="15367" name="Oval 14"/>
          <p:cNvSpPr>
            <a:spLocks noChangeArrowheads="1"/>
          </p:cNvSpPr>
          <p:nvPr/>
        </p:nvSpPr>
        <p:spPr bwMode="auto">
          <a:xfrm>
            <a:off x="6477000" y="1524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15368" name="Oval 15"/>
          <p:cNvSpPr>
            <a:spLocks noChangeArrowheads="1"/>
          </p:cNvSpPr>
          <p:nvPr/>
        </p:nvSpPr>
        <p:spPr bwMode="auto">
          <a:xfrm>
            <a:off x="7620000" y="19812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rgbClr val="3333CC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2590800" y="1295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1371600" y="1524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3886200" y="1143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5181600" y="1295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6477000" y="15240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7620000" y="19812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BB5E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6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819400" y="2438400"/>
            <a:ext cx="3276600" cy="838200"/>
          </a:xfrm>
          <a:prstGeom prst="actionButtonBlank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51B5B"/>
                </a:solidFill>
              </a:rPr>
              <a:t>Добро пожаловать!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228600" y="21336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6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105400" y="13716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2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2514600" y="13716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4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295400" y="16002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8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3810000" y="12192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7</a:t>
            </a: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7543800" y="20574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3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6400800" y="1600200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1E1E5C"/>
                </a:solidFill>
              </a:rPr>
              <a:t>6 • 9</a:t>
            </a:r>
          </a:p>
        </p:txBody>
      </p:sp>
      <p:pic>
        <p:nvPicPr>
          <p:cNvPr id="15383" name="Picture 44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45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6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7" descr="vin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284413" y="3657600"/>
            <a:ext cx="762000" cy="762000"/>
            <a:chOff x="1584" y="2592"/>
            <a:chExt cx="480" cy="480"/>
          </a:xfrm>
        </p:grpSpPr>
        <p:sp>
          <p:nvSpPr>
            <p:cNvPr id="15446" name="AutoShape 8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4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3198813" y="4648200"/>
            <a:ext cx="762000" cy="762000"/>
            <a:chOff x="1584" y="2592"/>
            <a:chExt cx="480" cy="480"/>
          </a:xfrm>
        </p:grpSpPr>
        <p:sp>
          <p:nvSpPr>
            <p:cNvPr id="15444" name="AutoShape 9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4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4037013" y="3657600"/>
            <a:ext cx="762000" cy="762000"/>
            <a:chOff x="1584" y="2592"/>
            <a:chExt cx="480" cy="480"/>
          </a:xfrm>
        </p:grpSpPr>
        <p:sp>
          <p:nvSpPr>
            <p:cNvPr id="15442" name="AutoShape 9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43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4875213" y="4648200"/>
            <a:ext cx="762000" cy="762000"/>
            <a:chOff x="1584" y="2592"/>
            <a:chExt cx="480" cy="480"/>
          </a:xfrm>
        </p:grpSpPr>
        <p:sp>
          <p:nvSpPr>
            <p:cNvPr id="15440" name="AutoShape 9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41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789613" y="3656013"/>
            <a:ext cx="762000" cy="762000"/>
            <a:chOff x="1584" y="2592"/>
            <a:chExt cx="480" cy="480"/>
          </a:xfrm>
        </p:grpSpPr>
        <p:sp>
          <p:nvSpPr>
            <p:cNvPr id="15438" name="AutoShape 10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39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6858000" y="4648200"/>
            <a:ext cx="762000" cy="762000"/>
            <a:chOff x="1584" y="2592"/>
            <a:chExt cx="480" cy="480"/>
          </a:xfrm>
        </p:grpSpPr>
        <p:sp>
          <p:nvSpPr>
            <p:cNvPr id="15436" name="AutoShape 103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37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1295400" y="4648200"/>
            <a:ext cx="762000" cy="762000"/>
            <a:chOff x="1584" y="2592"/>
            <a:chExt cx="480" cy="480"/>
          </a:xfrm>
        </p:grpSpPr>
        <p:sp>
          <p:nvSpPr>
            <p:cNvPr id="15434" name="AutoShape 106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35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6858000" y="4648200"/>
            <a:ext cx="762000" cy="762000"/>
            <a:chOff x="1584" y="2592"/>
            <a:chExt cx="480" cy="480"/>
          </a:xfrm>
        </p:grpSpPr>
        <p:sp>
          <p:nvSpPr>
            <p:cNvPr id="15432" name="AutoShape 6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3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6858000" y="4648200"/>
            <a:ext cx="762000" cy="762000"/>
            <a:chOff x="1584" y="2592"/>
            <a:chExt cx="480" cy="480"/>
          </a:xfrm>
        </p:grpSpPr>
        <p:sp>
          <p:nvSpPr>
            <p:cNvPr id="15430" name="AutoShape 7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31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789613" y="3656013"/>
            <a:ext cx="762000" cy="762000"/>
            <a:chOff x="1584" y="2592"/>
            <a:chExt cx="480" cy="480"/>
          </a:xfrm>
        </p:grpSpPr>
        <p:sp>
          <p:nvSpPr>
            <p:cNvPr id="15428" name="AutoShape 5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2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5789613" y="3657600"/>
            <a:ext cx="762000" cy="762000"/>
            <a:chOff x="1584" y="2592"/>
            <a:chExt cx="480" cy="480"/>
          </a:xfrm>
        </p:grpSpPr>
        <p:sp>
          <p:nvSpPr>
            <p:cNvPr id="15426" name="AutoShape 5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27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4648200"/>
            <a:ext cx="762000" cy="762000"/>
            <a:chOff x="1584" y="2592"/>
            <a:chExt cx="480" cy="480"/>
          </a:xfrm>
        </p:grpSpPr>
        <p:sp>
          <p:nvSpPr>
            <p:cNvPr id="15424" name="AutoShape 6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25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4876800" y="4648200"/>
            <a:ext cx="762000" cy="762000"/>
            <a:chOff x="1584" y="2592"/>
            <a:chExt cx="480" cy="480"/>
          </a:xfrm>
        </p:grpSpPr>
        <p:sp>
          <p:nvSpPr>
            <p:cNvPr id="15422" name="AutoShape 8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23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4037013" y="3656013"/>
            <a:ext cx="762000" cy="762000"/>
            <a:chOff x="1584" y="2592"/>
            <a:chExt cx="480" cy="480"/>
          </a:xfrm>
        </p:grpSpPr>
        <p:sp>
          <p:nvSpPr>
            <p:cNvPr id="15420" name="AutoShape 4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21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3198813" y="4648200"/>
            <a:ext cx="762000" cy="762000"/>
            <a:chOff x="1584" y="2592"/>
            <a:chExt cx="480" cy="480"/>
          </a:xfrm>
        </p:grpSpPr>
        <p:sp>
          <p:nvSpPr>
            <p:cNvPr id="15418" name="AutoShape 5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1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3198813" y="4648200"/>
            <a:ext cx="762000" cy="762000"/>
            <a:chOff x="1584" y="2592"/>
            <a:chExt cx="480" cy="480"/>
          </a:xfrm>
        </p:grpSpPr>
        <p:sp>
          <p:nvSpPr>
            <p:cNvPr id="15416" name="AutoShape 76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17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284413" y="3657600"/>
            <a:ext cx="762000" cy="762000"/>
            <a:chOff x="1584" y="2592"/>
            <a:chExt cx="480" cy="480"/>
          </a:xfrm>
        </p:grpSpPr>
        <p:sp>
          <p:nvSpPr>
            <p:cNvPr id="15414" name="AutoShape 7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1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84413" y="3656013"/>
            <a:ext cx="762000" cy="762000"/>
            <a:chOff x="1584" y="2592"/>
            <a:chExt cx="480" cy="480"/>
          </a:xfrm>
        </p:grpSpPr>
        <p:sp>
          <p:nvSpPr>
            <p:cNvPr id="15412" name="AutoShape 73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13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0" name="Group 63"/>
          <p:cNvGrpSpPr>
            <a:grpSpLocks/>
          </p:cNvGrpSpPr>
          <p:nvPr/>
        </p:nvGrpSpPr>
        <p:grpSpPr bwMode="auto">
          <a:xfrm>
            <a:off x="1295400" y="4648200"/>
            <a:ext cx="762000" cy="762000"/>
            <a:chOff x="1584" y="2592"/>
            <a:chExt cx="480" cy="480"/>
          </a:xfrm>
        </p:grpSpPr>
        <p:sp>
          <p:nvSpPr>
            <p:cNvPr id="15410" name="AutoShape 6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11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1295400" y="4648200"/>
            <a:ext cx="762000" cy="762000"/>
            <a:chOff x="1584" y="2592"/>
            <a:chExt cx="480" cy="480"/>
          </a:xfrm>
        </p:grpSpPr>
        <p:sp>
          <p:nvSpPr>
            <p:cNvPr id="15408" name="AutoShape 8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5409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pic>
        <p:nvPicPr>
          <p:cNvPr id="88" name="mf_Zolushka_pesnya_Zolushk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3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0729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56" grpId="0" animBg="1"/>
      <p:bldP spid="30757" grpId="0"/>
      <p:bldP spid="30757" grpId="1"/>
      <p:bldP spid="30758" grpId="0"/>
      <p:bldP spid="30758" grpId="1"/>
      <p:bldP spid="30759" grpId="0"/>
      <p:bldP spid="30759" grpId="1"/>
      <p:bldP spid="30760" grpId="0"/>
      <p:bldP spid="30760" grpId="1"/>
      <p:bldP spid="30761" grpId="0"/>
      <p:bldP spid="30761" grpId="1"/>
      <p:bldP spid="30762" grpId="0"/>
      <p:bldP spid="30762" grpId="1"/>
      <p:bldP spid="30763" grpId="0"/>
      <p:bldP spid="307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35814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Задание 3</a:t>
            </a:r>
          </a:p>
        </p:txBody>
      </p:sp>
      <p:sp>
        <p:nvSpPr>
          <p:cNvPr id="16386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24384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Задание </a:t>
            </a:r>
            <a:r>
              <a:rPr lang="en-US" sz="1800"/>
              <a:t>2</a:t>
            </a:r>
            <a:endParaRPr lang="ru-RU" sz="1800"/>
          </a:p>
        </p:txBody>
      </p:sp>
      <p:sp>
        <p:nvSpPr>
          <p:cNvPr id="16387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7813" y="13716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Задание </a:t>
            </a:r>
            <a:r>
              <a:rPr lang="en-US" sz="1800"/>
              <a:t>1</a:t>
            </a:r>
            <a:endParaRPr lang="ru-RU" sz="1800"/>
          </a:p>
        </p:txBody>
      </p:sp>
      <p:pic>
        <p:nvPicPr>
          <p:cNvPr id="16388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446213"/>
            <a:ext cx="25908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3587" cy="608013"/>
          </a:xfrm>
          <a:prstGeom prst="actionButtonForwardNext">
            <a:avLst/>
          </a:prstGeom>
          <a:solidFill>
            <a:srgbClr val="9EA0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30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1" descr="vin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2" descr="vin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3" descr="vin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46482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Задание 4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1</a:t>
            </a:r>
            <a:endParaRPr lang="ru-RU" sz="1800">
              <a:latin typeface="Monotype Corsiva" pitchFamily="66" charset="0"/>
            </a:endParaRPr>
          </a:p>
        </p:txBody>
      </p:sp>
      <p:sp>
        <p:nvSpPr>
          <p:cNvPr id="17410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28800" y="990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Вставь пропущенные знаки действий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2362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6   3 = 9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solidFill>
                  <a:srgbClr val="351B5B"/>
                </a:solidFill>
                <a:latin typeface="Arial Black" pitchFamily="34" charset="0"/>
              </a:rPr>
              <a:t>6   </a:t>
            </a: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3 = 3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6   3 = 18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6   3 = 2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638800" y="2133600"/>
            <a:ext cx="2362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9   3 = 27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9   3 = 3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9   3 = 12</a:t>
            </a:r>
          </a:p>
          <a:p>
            <a:pPr marL="342900" indent="-342900">
              <a:spcBef>
                <a:spcPct val="50000"/>
              </a:spcBef>
            </a:pPr>
            <a:r>
              <a:rPr lang="ru-RU" sz="3200">
                <a:solidFill>
                  <a:srgbClr val="351B5B"/>
                </a:solidFill>
                <a:latin typeface="Arial Black" pitchFamily="34" charset="0"/>
              </a:rPr>
              <a:t>9   3 = 6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6019800" y="3733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6019800" y="4572000"/>
            <a:ext cx="304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1485900" y="3124200"/>
            <a:ext cx="304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6172200" y="2971800"/>
            <a:ext cx="76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:</a:t>
            </a: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1600200" y="4454525"/>
            <a:ext cx="76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:</a:t>
            </a:r>
          </a:p>
        </p:txBody>
      </p:sp>
      <p:sp>
        <p:nvSpPr>
          <p:cNvPr id="40973" name="WordArt 13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6019800" y="20574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056313" y="2209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•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485900" y="3657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•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17424" name="Picture 36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37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38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9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191000" y="1752600"/>
            <a:ext cx="762000" cy="762000"/>
            <a:chOff x="1584" y="2592"/>
            <a:chExt cx="480" cy="480"/>
          </a:xfrm>
        </p:grpSpPr>
        <p:sp>
          <p:nvSpPr>
            <p:cNvPr id="17483" name="AutoShape 86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84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191000" y="4648200"/>
            <a:ext cx="762000" cy="762000"/>
            <a:chOff x="1440" y="720"/>
            <a:chExt cx="480" cy="480"/>
          </a:xfrm>
        </p:grpSpPr>
        <p:sp>
          <p:nvSpPr>
            <p:cNvPr id="17481" name="AutoShape 89"/>
            <p:cNvSpPr>
              <a:spLocks noChangeArrowheads="1"/>
            </p:cNvSpPr>
            <p:nvPr/>
          </p:nvSpPr>
          <p:spPr bwMode="auto">
            <a:xfrm>
              <a:off x="1440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82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1536" y="934"/>
              <a:ext cx="28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4191000" y="2741613"/>
            <a:ext cx="762000" cy="762000"/>
            <a:chOff x="1584" y="576"/>
            <a:chExt cx="480" cy="480"/>
          </a:xfrm>
        </p:grpSpPr>
        <p:sp>
          <p:nvSpPr>
            <p:cNvPr id="17479" name="AutoShape 92"/>
            <p:cNvSpPr>
              <a:spLocks noChangeArrowheads="1"/>
            </p:cNvSpPr>
            <p:nvPr/>
          </p:nvSpPr>
          <p:spPr bwMode="auto">
            <a:xfrm>
              <a:off x="1584" y="576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80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790" y="804"/>
              <a:ext cx="4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191000" y="3657600"/>
            <a:ext cx="762000" cy="762000"/>
            <a:chOff x="757" y="912"/>
            <a:chExt cx="480" cy="480"/>
          </a:xfrm>
        </p:grpSpPr>
        <p:sp>
          <p:nvSpPr>
            <p:cNvPr id="17477" name="AutoShape 95"/>
            <p:cNvSpPr>
              <a:spLocks noChangeArrowheads="1"/>
            </p:cNvSpPr>
            <p:nvPr/>
          </p:nvSpPr>
          <p:spPr bwMode="auto">
            <a:xfrm>
              <a:off x="757" y="91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78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960" y="1008"/>
              <a:ext cx="4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:</a:t>
              </a: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191000" y="1752600"/>
            <a:ext cx="762000" cy="762000"/>
            <a:chOff x="1584" y="2592"/>
            <a:chExt cx="480" cy="480"/>
          </a:xfrm>
        </p:grpSpPr>
        <p:sp>
          <p:nvSpPr>
            <p:cNvPr id="17475" name="AutoShape 5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76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191000" y="1752600"/>
            <a:ext cx="762000" cy="762000"/>
            <a:chOff x="1584" y="2592"/>
            <a:chExt cx="480" cy="480"/>
          </a:xfrm>
        </p:grpSpPr>
        <p:sp>
          <p:nvSpPr>
            <p:cNvPr id="17473" name="AutoShape 8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74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191000" y="1752600"/>
            <a:ext cx="762000" cy="762000"/>
            <a:chOff x="1584" y="2592"/>
            <a:chExt cx="480" cy="480"/>
          </a:xfrm>
        </p:grpSpPr>
        <p:sp>
          <p:nvSpPr>
            <p:cNvPr id="17471" name="AutoShape 41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7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4191000" y="2741613"/>
            <a:ext cx="762000" cy="762000"/>
            <a:chOff x="1584" y="576"/>
            <a:chExt cx="480" cy="480"/>
          </a:xfrm>
        </p:grpSpPr>
        <p:sp>
          <p:nvSpPr>
            <p:cNvPr id="17469" name="AutoShape 53"/>
            <p:cNvSpPr>
              <a:spLocks noChangeArrowheads="1"/>
            </p:cNvSpPr>
            <p:nvPr/>
          </p:nvSpPr>
          <p:spPr bwMode="auto">
            <a:xfrm>
              <a:off x="1584" y="576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70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790" y="804"/>
              <a:ext cx="4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4191000" y="2741613"/>
            <a:ext cx="762000" cy="762000"/>
            <a:chOff x="1584" y="576"/>
            <a:chExt cx="480" cy="480"/>
          </a:xfrm>
        </p:grpSpPr>
        <p:sp>
          <p:nvSpPr>
            <p:cNvPr id="17467" name="AutoShape 74"/>
            <p:cNvSpPr>
              <a:spLocks noChangeArrowheads="1"/>
            </p:cNvSpPr>
            <p:nvPr/>
          </p:nvSpPr>
          <p:spPr bwMode="auto">
            <a:xfrm>
              <a:off x="1584" y="576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68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1790" y="804"/>
              <a:ext cx="4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4191000" y="2741613"/>
            <a:ext cx="762000" cy="762000"/>
            <a:chOff x="1584" y="576"/>
            <a:chExt cx="480" cy="480"/>
          </a:xfrm>
        </p:grpSpPr>
        <p:sp>
          <p:nvSpPr>
            <p:cNvPr id="17465" name="AutoShape 47"/>
            <p:cNvSpPr>
              <a:spLocks noChangeArrowheads="1"/>
            </p:cNvSpPr>
            <p:nvPr/>
          </p:nvSpPr>
          <p:spPr bwMode="auto">
            <a:xfrm>
              <a:off x="1584" y="576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66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790" y="804"/>
              <a:ext cx="4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4191000" y="2741613"/>
            <a:ext cx="762000" cy="762000"/>
            <a:chOff x="1584" y="576"/>
            <a:chExt cx="480" cy="480"/>
          </a:xfrm>
        </p:grpSpPr>
        <p:sp>
          <p:nvSpPr>
            <p:cNvPr id="17463" name="AutoShape 68"/>
            <p:cNvSpPr>
              <a:spLocks noChangeArrowheads="1"/>
            </p:cNvSpPr>
            <p:nvPr/>
          </p:nvSpPr>
          <p:spPr bwMode="auto">
            <a:xfrm>
              <a:off x="1584" y="576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64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1790" y="804"/>
              <a:ext cx="4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4191000" y="3656013"/>
            <a:ext cx="762000" cy="762000"/>
            <a:chOff x="757" y="912"/>
            <a:chExt cx="480" cy="480"/>
          </a:xfrm>
        </p:grpSpPr>
        <p:sp>
          <p:nvSpPr>
            <p:cNvPr id="17461" name="AutoShape 56"/>
            <p:cNvSpPr>
              <a:spLocks noChangeArrowheads="1"/>
            </p:cNvSpPr>
            <p:nvPr/>
          </p:nvSpPr>
          <p:spPr bwMode="auto">
            <a:xfrm>
              <a:off x="757" y="91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6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960" y="1008"/>
              <a:ext cx="4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:</a:t>
              </a:r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4191000" y="3656013"/>
            <a:ext cx="762000" cy="762000"/>
            <a:chOff x="757" y="912"/>
            <a:chExt cx="480" cy="480"/>
          </a:xfrm>
        </p:grpSpPr>
        <p:sp>
          <p:nvSpPr>
            <p:cNvPr id="17459" name="AutoShape 77"/>
            <p:cNvSpPr>
              <a:spLocks noChangeArrowheads="1"/>
            </p:cNvSpPr>
            <p:nvPr/>
          </p:nvSpPr>
          <p:spPr bwMode="auto">
            <a:xfrm>
              <a:off x="757" y="91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60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960" y="1008"/>
              <a:ext cx="4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:</a:t>
              </a:r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4191000" y="3656013"/>
            <a:ext cx="762000" cy="762000"/>
            <a:chOff x="757" y="912"/>
            <a:chExt cx="480" cy="480"/>
          </a:xfrm>
        </p:grpSpPr>
        <p:sp>
          <p:nvSpPr>
            <p:cNvPr id="17457" name="AutoShape 50"/>
            <p:cNvSpPr>
              <a:spLocks noChangeArrowheads="1"/>
            </p:cNvSpPr>
            <p:nvPr/>
          </p:nvSpPr>
          <p:spPr bwMode="auto">
            <a:xfrm>
              <a:off x="757" y="91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5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960" y="1008"/>
              <a:ext cx="4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: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4191000" y="3656013"/>
            <a:ext cx="762000" cy="762000"/>
            <a:chOff x="757" y="912"/>
            <a:chExt cx="480" cy="480"/>
          </a:xfrm>
        </p:grpSpPr>
        <p:sp>
          <p:nvSpPr>
            <p:cNvPr id="17455" name="AutoShape 71"/>
            <p:cNvSpPr>
              <a:spLocks noChangeArrowheads="1"/>
            </p:cNvSpPr>
            <p:nvPr/>
          </p:nvSpPr>
          <p:spPr bwMode="auto">
            <a:xfrm>
              <a:off x="757" y="91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56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960" y="1008"/>
              <a:ext cx="4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:</a:t>
              </a: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4191000" y="4648200"/>
            <a:ext cx="762000" cy="762000"/>
            <a:chOff x="1440" y="720"/>
            <a:chExt cx="480" cy="480"/>
          </a:xfrm>
        </p:grpSpPr>
        <p:sp>
          <p:nvSpPr>
            <p:cNvPr id="17453" name="AutoShape 62"/>
            <p:cNvSpPr>
              <a:spLocks noChangeArrowheads="1"/>
            </p:cNvSpPr>
            <p:nvPr/>
          </p:nvSpPr>
          <p:spPr bwMode="auto">
            <a:xfrm>
              <a:off x="1440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54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1536" y="934"/>
              <a:ext cx="28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4191000" y="4648200"/>
            <a:ext cx="762000" cy="762000"/>
            <a:chOff x="1440" y="720"/>
            <a:chExt cx="480" cy="480"/>
          </a:xfrm>
        </p:grpSpPr>
        <p:sp>
          <p:nvSpPr>
            <p:cNvPr id="17451" name="AutoShape 83"/>
            <p:cNvSpPr>
              <a:spLocks noChangeArrowheads="1"/>
            </p:cNvSpPr>
            <p:nvPr/>
          </p:nvSpPr>
          <p:spPr bwMode="auto">
            <a:xfrm>
              <a:off x="1440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52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1536" y="934"/>
              <a:ext cx="28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4191000" y="4648200"/>
            <a:ext cx="762000" cy="762000"/>
            <a:chOff x="1440" y="720"/>
            <a:chExt cx="480" cy="480"/>
          </a:xfrm>
        </p:grpSpPr>
        <p:sp>
          <p:nvSpPr>
            <p:cNvPr id="17449" name="AutoShape 44"/>
            <p:cNvSpPr>
              <a:spLocks noChangeArrowheads="1"/>
            </p:cNvSpPr>
            <p:nvPr/>
          </p:nvSpPr>
          <p:spPr bwMode="auto">
            <a:xfrm>
              <a:off x="1440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50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536" y="934"/>
              <a:ext cx="28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20" name="Group 64"/>
          <p:cNvGrpSpPr>
            <a:grpSpLocks/>
          </p:cNvGrpSpPr>
          <p:nvPr/>
        </p:nvGrpSpPr>
        <p:grpSpPr bwMode="auto">
          <a:xfrm>
            <a:off x="4191000" y="4648200"/>
            <a:ext cx="762000" cy="762000"/>
            <a:chOff x="1440" y="720"/>
            <a:chExt cx="480" cy="480"/>
          </a:xfrm>
        </p:grpSpPr>
        <p:sp>
          <p:nvSpPr>
            <p:cNvPr id="17447" name="AutoShape 65"/>
            <p:cNvSpPr>
              <a:spLocks noChangeArrowheads="1"/>
            </p:cNvSpPr>
            <p:nvPr/>
          </p:nvSpPr>
          <p:spPr bwMode="auto">
            <a:xfrm>
              <a:off x="1440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7448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1536" y="934"/>
              <a:ext cx="28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</p:grp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687E-6 L 0 0.106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625 L 0 0.2062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0629 L 0 0.317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xit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1.11022E-16 0.1062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0625 L 1.11022E-16 0.2173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21739 L 1.11022E-16 0.317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8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3" grpId="1" animBg="1"/>
      <p:bldP spid="40973" grpId="2" animBg="1"/>
      <p:bldP spid="40973" grpId="3" animBg="1"/>
      <p:bldP spid="40973" grpId="4" animBg="1"/>
      <p:bldP spid="40974" grpId="0" animBg="1"/>
      <p:bldP spid="40974" grpId="1" animBg="1"/>
      <p:bldP spid="40974" grpId="2" animBg="1"/>
      <p:bldP spid="40974" grpId="3" animBg="1"/>
      <p:bldP spid="40974" grpId="4" animBg="1"/>
      <p:bldP spid="40974" grpId="5" animBg="1"/>
      <p:bldP spid="40975" grpId="0"/>
      <p:bldP spid="409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"/>
          <p:cNvSpPr>
            <a:spLocks noChangeArrowheads="1"/>
          </p:cNvSpPr>
          <p:nvPr/>
        </p:nvSpPr>
        <p:spPr bwMode="auto">
          <a:xfrm>
            <a:off x="35814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</a:t>
            </a:r>
            <a:r>
              <a:rPr lang="en-US" sz="4000">
                <a:solidFill>
                  <a:schemeClr val="accent2"/>
                </a:solidFill>
                <a:latin typeface="Monotype Corsiva" pitchFamily="66" charset="0"/>
              </a:rPr>
              <a:t>2</a:t>
            </a:r>
            <a:endParaRPr lang="ru-RU" sz="4000">
              <a:latin typeface="Monotype Corsiva" pitchFamily="66" charset="0"/>
            </a:endParaRPr>
          </a:p>
        </p:txBody>
      </p:sp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31242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Выполни умножение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2514600" y="1676400"/>
            <a:ext cx="4038600" cy="3810000"/>
            <a:chOff x="1584" y="1056"/>
            <a:chExt cx="2544" cy="2400"/>
          </a:xfrm>
        </p:grpSpPr>
        <p:sp>
          <p:nvSpPr>
            <p:cNvPr id="18536" name="Oval 13"/>
            <p:cNvSpPr>
              <a:spLocks noChangeArrowheads="1"/>
            </p:cNvSpPr>
            <p:nvPr/>
          </p:nvSpPr>
          <p:spPr bwMode="auto">
            <a:xfrm>
              <a:off x="1584" y="1056"/>
              <a:ext cx="2544" cy="2400"/>
            </a:xfrm>
            <a:prstGeom prst="ellipse">
              <a:avLst/>
            </a:prstGeom>
            <a:solidFill>
              <a:srgbClr val="C6C3F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7" name="Oval 14"/>
            <p:cNvSpPr>
              <a:spLocks noChangeArrowheads="1"/>
            </p:cNvSpPr>
            <p:nvPr/>
          </p:nvSpPr>
          <p:spPr bwMode="auto">
            <a:xfrm>
              <a:off x="2112" y="1536"/>
              <a:ext cx="1488" cy="139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8" name="Line 15"/>
            <p:cNvSpPr>
              <a:spLocks noChangeShapeType="1"/>
            </p:cNvSpPr>
            <p:nvPr/>
          </p:nvSpPr>
          <p:spPr bwMode="auto">
            <a:xfrm>
              <a:off x="1584" y="220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9" name="Line 16"/>
            <p:cNvSpPr>
              <a:spLocks noChangeShapeType="1"/>
            </p:cNvSpPr>
            <p:nvPr/>
          </p:nvSpPr>
          <p:spPr bwMode="auto">
            <a:xfrm>
              <a:off x="2832" y="1056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0" name="Line 17"/>
            <p:cNvSpPr>
              <a:spLocks noChangeShapeType="1"/>
            </p:cNvSpPr>
            <p:nvPr/>
          </p:nvSpPr>
          <p:spPr bwMode="auto">
            <a:xfrm flipV="1">
              <a:off x="1920" y="1344"/>
              <a:ext cx="1776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1" name="Line 18"/>
            <p:cNvSpPr>
              <a:spLocks noChangeShapeType="1"/>
            </p:cNvSpPr>
            <p:nvPr/>
          </p:nvSpPr>
          <p:spPr bwMode="auto">
            <a:xfrm>
              <a:off x="2016" y="1344"/>
              <a:ext cx="168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2" name="Oval 19"/>
            <p:cNvSpPr>
              <a:spLocks noChangeArrowheads="1"/>
            </p:cNvSpPr>
            <p:nvPr/>
          </p:nvSpPr>
          <p:spPr bwMode="auto">
            <a:xfrm>
              <a:off x="2592" y="1968"/>
              <a:ext cx="480" cy="480"/>
            </a:xfrm>
            <a:prstGeom prst="ellipse">
              <a:avLst/>
            </a:prstGeom>
            <a:solidFill>
              <a:srgbClr val="F3C5E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sp>
        <p:nvSpPr>
          <p:cNvPr id="18436" name="WordArt 21"/>
          <p:cNvSpPr>
            <a:spLocks noChangeArrowheads="1" noChangeShapeType="1" noTextEdit="1"/>
          </p:cNvSpPr>
          <p:nvPr/>
        </p:nvSpPr>
        <p:spPr bwMode="auto">
          <a:xfrm>
            <a:off x="4306888" y="3276600"/>
            <a:ext cx="3810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5C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3581400" y="1752600"/>
            <a:ext cx="762000" cy="762000"/>
          </a:xfrm>
          <a:prstGeom prst="sun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5" name="WordArt 37"/>
          <p:cNvSpPr>
            <a:spLocks noChangeArrowheads="1" noChangeShapeType="1" noTextEdit="1"/>
          </p:cNvSpPr>
          <p:nvPr/>
        </p:nvSpPr>
        <p:spPr bwMode="auto">
          <a:xfrm>
            <a:off x="5867400" y="3886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2806" name="WordArt 38"/>
          <p:cNvSpPr>
            <a:spLocks noChangeArrowheads="1" noChangeShapeType="1" noTextEdit="1"/>
          </p:cNvSpPr>
          <p:nvPr/>
        </p:nvSpPr>
        <p:spPr bwMode="auto">
          <a:xfrm>
            <a:off x="4800600" y="4684713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32807" name="WordArt 39"/>
          <p:cNvSpPr>
            <a:spLocks noChangeArrowheads="1" noChangeShapeType="1" noTextEdit="1"/>
          </p:cNvSpPr>
          <p:nvPr/>
        </p:nvSpPr>
        <p:spPr bwMode="auto">
          <a:xfrm>
            <a:off x="3657600" y="4684713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28</a:t>
            </a:r>
          </a:p>
        </p:txBody>
      </p:sp>
      <p:sp>
        <p:nvSpPr>
          <p:cNvPr id="32808" name="WordArt 40"/>
          <p:cNvSpPr>
            <a:spLocks noChangeArrowheads="1" noChangeShapeType="1" noTextEdit="1"/>
          </p:cNvSpPr>
          <p:nvPr/>
        </p:nvSpPr>
        <p:spPr bwMode="auto">
          <a:xfrm>
            <a:off x="5715000" y="2630488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32809" name="WordArt 41"/>
          <p:cNvSpPr>
            <a:spLocks noChangeArrowheads="1" noChangeShapeType="1" noTextEdit="1"/>
          </p:cNvSpPr>
          <p:nvPr/>
        </p:nvSpPr>
        <p:spPr bwMode="auto">
          <a:xfrm>
            <a:off x="2819400" y="3810000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32810" name="WordArt 42"/>
          <p:cNvSpPr>
            <a:spLocks noChangeArrowheads="1" noChangeShapeType="1" noTextEdit="1"/>
          </p:cNvSpPr>
          <p:nvPr/>
        </p:nvSpPr>
        <p:spPr bwMode="auto">
          <a:xfrm>
            <a:off x="2819400" y="2662238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32811" name="WordArt 43"/>
          <p:cNvSpPr>
            <a:spLocks noChangeArrowheads="1" noChangeShapeType="1" noTextEdit="1"/>
          </p:cNvSpPr>
          <p:nvPr/>
        </p:nvSpPr>
        <p:spPr bwMode="auto">
          <a:xfrm>
            <a:off x="4724400" y="1866900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32812" name="WordArt 44"/>
          <p:cNvSpPr>
            <a:spLocks noChangeArrowheads="1" noChangeShapeType="1" noTextEdit="1"/>
          </p:cNvSpPr>
          <p:nvPr/>
        </p:nvSpPr>
        <p:spPr bwMode="auto">
          <a:xfrm>
            <a:off x="3733800" y="1905000"/>
            <a:ext cx="514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0095B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18446" name="Text Box 45"/>
          <p:cNvSpPr txBox="1">
            <a:spLocks noChangeArrowheads="1"/>
          </p:cNvSpPr>
          <p:nvPr/>
        </p:nvSpPr>
        <p:spPr bwMode="auto">
          <a:xfrm>
            <a:off x="4495800" y="2438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3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47" name="Text Box 46"/>
          <p:cNvSpPr txBox="1">
            <a:spLocks noChangeArrowheads="1"/>
          </p:cNvSpPr>
          <p:nvPr/>
        </p:nvSpPr>
        <p:spPr bwMode="auto">
          <a:xfrm>
            <a:off x="3886200" y="2438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9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48" name="Text Box 47"/>
          <p:cNvSpPr txBox="1">
            <a:spLocks noChangeArrowheads="1"/>
          </p:cNvSpPr>
          <p:nvPr/>
        </p:nvSpPr>
        <p:spPr bwMode="auto">
          <a:xfrm>
            <a:off x="3505200" y="2895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4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49" name="Text Box 48"/>
          <p:cNvSpPr txBox="1">
            <a:spLocks noChangeArrowheads="1"/>
          </p:cNvSpPr>
          <p:nvPr/>
        </p:nvSpPr>
        <p:spPr bwMode="auto">
          <a:xfrm>
            <a:off x="34290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5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0" name="Text Box 49"/>
          <p:cNvSpPr txBox="1">
            <a:spLocks noChangeArrowheads="1"/>
          </p:cNvSpPr>
          <p:nvPr/>
        </p:nvSpPr>
        <p:spPr bwMode="auto">
          <a:xfrm>
            <a:off x="3810000" y="3962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7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1" name="Text Box 50"/>
          <p:cNvSpPr txBox="1">
            <a:spLocks noChangeArrowheads="1"/>
          </p:cNvSpPr>
          <p:nvPr/>
        </p:nvSpPr>
        <p:spPr bwMode="auto">
          <a:xfrm>
            <a:off x="4495800" y="3962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8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2" name="Text Box 51"/>
          <p:cNvSpPr txBox="1">
            <a:spLocks noChangeArrowheads="1"/>
          </p:cNvSpPr>
          <p:nvPr/>
        </p:nvSpPr>
        <p:spPr bwMode="auto">
          <a:xfrm>
            <a:off x="48768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2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3" name="Text Box 52"/>
          <p:cNvSpPr txBox="1">
            <a:spLocks noChangeArrowheads="1"/>
          </p:cNvSpPr>
          <p:nvPr/>
        </p:nvSpPr>
        <p:spPr bwMode="auto">
          <a:xfrm>
            <a:off x="4876800" y="2895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6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4" name="Text Box 53"/>
          <p:cNvSpPr txBox="1">
            <a:spLocks noChangeArrowheads="1"/>
          </p:cNvSpPr>
          <p:nvPr/>
        </p:nvSpPr>
        <p:spPr bwMode="auto">
          <a:xfrm>
            <a:off x="4495800" y="2438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3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5" name="Text Box 54"/>
          <p:cNvSpPr txBox="1">
            <a:spLocks noChangeArrowheads="1"/>
          </p:cNvSpPr>
          <p:nvPr/>
        </p:nvSpPr>
        <p:spPr bwMode="auto">
          <a:xfrm>
            <a:off x="3886200" y="2438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9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6" name="Text Box 55"/>
          <p:cNvSpPr txBox="1">
            <a:spLocks noChangeArrowheads="1"/>
          </p:cNvSpPr>
          <p:nvPr/>
        </p:nvSpPr>
        <p:spPr bwMode="auto">
          <a:xfrm>
            <a:off x="3505200" y="2895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4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7" name="Text Box 56"/>
          <p:cNvSpPr txBox="1">
            <a:spLocks noChangeArrowheads="1"/>
          </p:cNvSpPr>
          <p:nvPr/>
        </p:nvSpPr>
        <p:spPr bwMode="auto">
          <a:xfrm>
            <a:off x="34290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5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8" name="Text Box 57"/>
          <p:cNvSpPr txBox="1">
            <a:spLocks noChangeArrowheads="1"/>
          </p:cNvSpPr>
          <p:nvPr/>
        </p:nvSpPr>
        <p:spPr bwMode="auto">
          <a:xfrm>
            <a:off x="3810000" y="3962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7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59" name="Text Box 58"/>
          <p:cNvSpPr txBox="1">
            <a:spLocks noChangeArrowheads="1"/>
          </p:cNvSpPr>
          <p:nvPr/>
        </p:nvSpPr>
        <p:spPr bwMode="auto">
          <a:xfrm>
            <a:off x="4495800" y="3962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8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60" name="Text Box 59"/>
          <p:cNvSpPr txBox="1">
            <a:spLocks noChangeArrowheads="1"/>
          </p:cNvSpPr>
          <p:nvPr/>
        </p:nvSpPr>
        <p:spPr bwMode="auto">
          <a:xfrm>
            <a:off x="48768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2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61" name="Text Box 60"/>
          <p:cNvSpPr txBox="1">
            <a:spLocks noChangeArrowheads="1"/>
          </p:cNvSpPr>
          <p:nvPr/>
        </p:nvSpPr>
        <p:spPr bwMode="auto">
          <a:xfrm>
            <a:off x="4876800" y="2895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21543"/>
                </a:solidFill>
              </a:rPr>
              <a:t>• </a:t>
            </a:r>
            <a:r>
              <a:rPr lang="ru-RU" sz="3600" b="1">
                <a:solidFill>
                  <a:srgbClr val="221543"/>
                </a:solidFill>
              </a:rPr>
              <a:t>6</a:t>
            </a:r>
            <a:r>
              <a:rPr lang="ru-RU" sz="2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8462" name="AutoShape 6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pic>
        <p:nvPicPr>
          <p:cNvPr id="18463" name="Picture 62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63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64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65" descr="vin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912813" y="1600200"/>
            <a:ext cx="762000" cy="762000"/>
            <a:chOff x="864" y="720"/>
            <a:chExt cx="480" cy="480"/>
          </a:xfrm>
        </p:grpSpPr>
        <p:sp>
          <p:nvSpPr>
            <p:cNvPr id="18534" name="AutoShape 91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3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7391400" y="1600200"/>
            <a:ext cx="762000" cy="762000"/>
            <a:chOff x="1584" y="2592"/>
            <a:chExt cx="480" cy="480"/>
          </a:xfrm>
        </p:grpSpPr>
        <p:sp>
          <p:nvSpPr>
            <p:cNvPr id="18532" name="AutoShape 9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33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7391400" y="4570413"/>
            <a:ext cx="762000" cy="762000"/>
            <a:chOff x="1584" y="2592"/>
            <a:chExt cx="480" cy="480"/>
          </a:xfrm>
        </p:grpSpPr>
        <p:sp>
          <p:nvSpPr>
            <p:cNvPr id="18530" name="AutoShape 9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31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7391400" y="3579813"/>
            <a:ext cx="762000" cy="762000"/>
            <a:chOff x="1584" y="2592"/>
            <a:chExt cx="480" cy="480"/>
          </a:xfrm>
        </p:grpSpPr>
        <p:sp>
          <p:nvSpPr>
            <p:cNvPr id="18528" name="AutoShape 10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29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7391400" y="2590800"/>
            <a:ext cx="762000" cy="762000"/>
            <a:chOff x="1584" y="2592"/>
            <a:chExt cx="480" cy="480"/>
          </a:xfrm>
        </p:grpSpPr>
        <p:sp>
          <p:nvSpPr>
            <p:cNvPr id="18526" name="AutoShape 103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27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912813" y="4570413"/>
            <a:ext cx="762000" cy="762000"/>
            <a:chOff x="1584" y="2592"/>
            <a:chExt cx="480" cy="480"/>
          </a:xfrm>
        </p:grpSpPr>
        <p:sp>
          <p:nvSpPr>
            <p:cNvPr id="18524" name="AutoShape 106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25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914400" y="2590800"/>
            <a:ext cx="762000" cy="762000"/>
            <a:chOff x="1584" y="2592"/>
            <a:chExt cx="480" cy="480"/>
          </a:xfrm>
        </p:grpSpPr>
        <p:sp>
          <p:nvSpPr>
            <p:cNvPr id="18522" name="AutoShape 10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23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912813" y="3581400"/>
            <a:ext cx="762000" cy="762000"/>
            <a:chOff x="1584" y="2592"/>
            <a:chExt cx="480" cy="480"/>
          </a:xfrm>
        </p:grpSpPr>
        <p:sp>
          <p:nvSpPr>
            <p:cNvPr id="18520" name="AutoShape 11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21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7391400" y="4570413"/>
            <a:ext cx="762000" cy="762000"/>
            <a:chOff x="1584" y="2592"/>
            <a:chExt cx="480" cy="480"/>
          </a:xfrm>
        </p:grpSpPr>
        <p:sp>
          <p:nvSpPr>
            <p:cNvPr id="18518" name="AutoShape 6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19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391400" y="1600200"/>
            <a:ext cx="762000" cy="762000"/>
            <a:chOff x="1584" y="2592"/>
            <a:chExt cx="480" cy="480"/>
          </a:xfrm>
        </p:grpSpPr>
        <p:sp>
          <p:nvSpPr>
            <p:cNvPr id="18516" name="AutoShape 73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17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3" name="Group 114"/>
          <p:cNvGrpSpPr>
            <a:grpSpLocks/>
          </p:cNvGrpSpPr>
          <p:nvPr/>
        </p:nvGrpSpPr>
        <p:grpSpPr bwMode="auto">
          <a:xfrm>
            <a:off x="7391400" y="1600200"/>
            <a:ext cx="762000" cy="762000"/>
            <a:chOff x="1584" y="2592"/>
            <a:chExt cx="480" cy="480"/>
          </a:xfrm>
        </p:grpSpPr>
        <p:sp>
          <p:nvSpPr>
            <p:cNvPr id="18514" name="AutoShape 11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15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7391400" y="2590800"/>
            <a:ext cx="762000" cy="762000"/>
            <a:chOff x="1584" y="2592"/>
            <a:chExt cx="480" cy="480"/>
          </a:xfrm>
        </p:grpSpPr>
        <p:sp>
          <p:nvSpPr>
            <p:cNvPr id="18512" name="AutoShape 82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13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7391400" y="2590800"/>
            <a:ext cx="762000" cy="762000"/>
            <a:chOff x="1584" y="2592"/>
            <a:chExt cx="480" cy="480"/>
          </a:xfrm>
        </p:grpSpPr>
        <p:sp>
          <p:nvSpPr>
            <p:cNvPr id="18510" name="AutoShape 127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11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7391400" y="3581400"/>
            <a:ext cx="762000" cy="762000"/>
            <a:chOff x="1584" y="2592"/>
            <a:chExt cx="480" cy="480"/>
          </a:xfrm>
        </p:grpSpPr>
        <p:sp>
          <p:nvSpPr>
            <p:cNvPr id="18508" name="AutoShape 79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09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7" name="Group 123"/>
          <p:cNvGrpSpPr>
            <a:grpSpLocks/>
          </p:cNvGrpSpPr>
          <p:nvPr/>
        </p:nvGrpSpPr>
        <p:grpSpPr bwMode="auto">
          <a:xfrm>
            <a:off x="7391400" y="3581400"/>
            <a:ext cx="762000" cy="762000"/>
            <a:chOff x="1584" y="2592"/>
            <a:chExt cx="480" cy="480"/>
          </a:xfrm>
        </p:grpSpPr>
        <p:sp>
          <p:nvSpPr>
            <p:cNvPr id="18506" name="AutoShape 124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07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912813" y="1600200"/>
            <a:ext cx="762000" cy="762000"/>
            <a:chOff x="864" y="720"/>
            <a:chExt cx="480" cy="480"/>
          </a:xfrm>
        </p:grpSpPr>
        <p:sp>
          <p:nvSpPr>
            <p:cNvPr id="18504" name="AutoShape 76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05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9" name="Group 120"/>
          <p:cNvGrpSpPr>
            <a:grpSpLocks/>
          </p:cNvGrpSpPr>
          <p:nvPr/>
        </p:nvGrpSpPr>
        <p:grpSpPr bwMode="auto">
          <a:xfrm>
            <a:off x="912813" y="1600200"/>
            <a:ext cx="762000" cy="762000"/>
            <a:chOff x="864" y="720"/>
            <a:chExt cx="480" cy="480"/>
          </a:xfrm>
        </p:grpSpPr>
        <p:sp>
          <p:nvSpPr>
            <p:cNvPr id="18502" name="AutoShape 121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03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912813" y="2590800"/>
            <a:ext cx="762000" cy="762000"/>
            <a:chOff x="1584" y="2592"/>
            <a:chExt cx="480" cy="480"/>
          </a:xfrm>
        </p:grpSpPr>
        <p:sp>
          <p:nvSpPr>
            <p:cNvPr id="18500" name="AutoShape 7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50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912813" y="2590800"/>
            <a:ext cx="762000" cy="762000"/>
            <a:chOff x="1584" y="2592"/>
            <a:chExt cx="480" cy="480"/>
          </a:xfrm>
        </p:grpSpPr>
        <p:sp>
          <p:nvSpPr>
            <p:cNvPr id="18498" name="AutoShape 11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499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912813" y="3581400"/>
            <a:ext cx="762000" cy="762000"/>
            <a:chOff x="1584" y="2592"/>
            <a:chExt cx="480" cy="480"/>
          </a:xfrm>
        </p:grpSpPr>
        <p:sp>
          <p:nvSpPr>
            <p:cNvPr id="18496" name="AutoShape 88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49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3" name="Group 132"/>
          <p:cNvGrpSpPr>
            <a:grpSpLocks/>
          </p:cNvGrpSpPr>
          <p:nvPr/>
        </p:nvGrpSpPr>
        <p:grpSpPr bwMode="auto">
          <a:xfrm>
            <a:off x="912813" y="3581400"/>
            <a:ext cx="762000" cy="762000"/>
            <a:chOff x="1584" y="2592"/>
            <a:chExt cx="480" cy="480"/>
          </a:xfrm>
        </p:grpSpPr>
        <p:sp>
          <p:nvSpPr>
            <p:cNvPr id="18494" name="AutoShape 133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495" name="WordArt 134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912813" y="4570413"/>
            <a:ext cx="762000" cy="762000"/>
            <a:chOff x="1584" y="2592"/>
            <a:chExt cx="480" cy="480"/>
          </a:xfrm>
        </p:grpSpPr>
        <p:sp>
          <p:nvSpPr>
            <p:cNvPr id="18492" name="AutoShape 85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493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912813" y="4570413"/>
            <a:ext cx="762000" cy="762000"/>
            <a:chOff x="1584" y="2592"/>
            <a:chExt cx="480" cy="480"/>
          </a:xfrm>
        </p:grpSpPr>
        <p:sp>
          <p:nvSpPr>
            <p:cNvPr id="18490" name="AutoShape 130"/>
            <p:cNvSpPr>
              <a:spLocks noChangeArrowheads="1"/>
            </p:cNvSpPr>
            <p:nvPr/>
          </p:nvSpPr>
          <p:spPr bwMode="auto">
            <a:xfrm>
              <a:off x="1584" y="2592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18491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1682" y="2688"/>
              <a:ext cx="288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1667 -1.11111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1.11111E-6 L 0.21667 0.11111 " pathEditMode="relative" ptsTypes="AA">
                                      <p:cBhvr>
                                        <p:cTn id="43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11111 L 0.225 0.288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28889 L 0.125 0.4111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41111 L -0.00833 0.41111 " pathEditMode="relative" ptsTypes="AA">
                                      <p:cBhvr>
                                        <p:cTn id="97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41111 L -0.1 0.27778 " pathEditMode="relative" ptsTypes="AA">
                                      <p:cBhvr>
                                        <p:cTn id="115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27778 L -0.09166 0.11111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9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1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804" grpId="0" animBg="1"/>
      <p:bldP spid="32804" grpId="1" animBg="1"/>
      <p:bldP spid="32804" grpId="2" animBg="1"/>
      <p:bldP spid="32804" grpId="3" animBg="1"/>
      <p:bldP spid="32804" grpId="4" animBg="1"/>
      <p:bldP spid="32804" grpId="5" animBg="1"/>
      <p:bldP spid="32804" grpId="6" animBg="1"/>
      <p:bldP spid="32804" grpId="7" animBg="1"/>
      <p:bldP spid="32804" grpId="8" animBg="1"/>
      <p:bldP spid="32804" grpId="9" animBg="1"/>
      <p:bldP spid="32804" grpId="10" animBg="1"/>
      <p:bldP spid="32805" grpId="0" animBg="1"/>
      <p:bldP spid="32806" grpId="0" animBg="1"/>
      <p:bldP spid="32807" grpId="0" animBg="1"/>
      <p:bldP spid="32808" grpId="0" animBg="1"/>
      <p:bldP spid="32809" grpId="0" animBg="1"/>
      <p:bldP spid="32810" grpId="0" animBg="1"/>
      <p:bldP spid="32811" grpId="0" animBg="1"/>
      <p:bldP spid="328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/>
          <p:cNvSpPr/>
          <p:nvPr/>
        </p:nvSpPr>
        <p:spPr>
          <a:xfrm>
            <a:off x="7010400" y="43434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72</a:t>
            </a:r>
          </a:p>
        </p:txBody>
      </p:sp>
      <p:sp>
        <p:nvSpPr>
          <p:cNvPr id="74" name="Овал 73"/>
          <p:cNvSpPr/>
          <p:nvPr/>
        </p:nvSpPr>
        <p:spPr>
          <a:xfrm>
            <a:off x="5486400" y="43434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68</a:t>
            </a:r>
          </a:p>
        </p:txBody>
      </p:sp>
      <p:sp>
        <p:nvSpPr>
          <p:cNvPr id="73" name="Овал 72"/>
          <p:cNvSpPr/>
          <p:nvPr/>
        </p:nvSpPr>
        <p:spPr>
          <a:xfrm>
            <a:off x="3962400" y="43434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56</a:t>
            </a:r>
          </a:p>
        </p:txBody>
      </p:sp>
      <p:sp>
        <p:nvSpPr>
          <p:cNvPr id="72" name="Овал 71"/>
          <p:cNvSpPr/>
          <p:nvPr/>
        </p:nvSpPr>
        <p:spPr>
          <a:xfrm>
            <a:off x="2438400" y="43434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71" name="Овал 70"/>
          <p:cNvSpPr/>
          <p:nvPr/>
        </p:nvSpPr>
        <p:spPr>
          <a:xfrm>
            <a:off x="914400" y="43434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66" name="Овал 65"/>
          <p:cNvSpPr/>
          <p:nvPr/>
        </p:nvSpPr>
        <p:spPr>
          <a:xfrm>
            <a:off x="914400" y="3276600"/>
            <a:ext cx="1295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67" name="Овал 66"/>
          <p:cNvSpPr/>
          <p:nvPr/>
        </p:nvSpPr>
        <p:spPr>
          <a:xfrm>
            <a:off x="2438400" y="3276600"/>
            <a:ext cx="1295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38</a:t>
            </a:r>
          </a:p>
        </p:txBody>
      </p:sp>
      <p:sp>
        <p:nvSpPr>
          <p:cNvPr id="68" name="Овал 67"/>
          <p:cNvSpPr/>
          <p:nvPr/>
        </p:nvSpPr>
        <p:spPr>
          <a:xfrm>
            <a:off x="3962400" y="3276600"/>
            <a:ext cx="1295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69" name="Овал 68"/>
          <p:cNvSpPr/>
          <p:nvPr/>
        </p:nvSpPr>
        <p:spPr>
          <a:xfrm>
            <a:off x="5486400" y="3276600"/>
            <a:ext cx="1295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64</a:t>
            </a:r>
          </a:p>
        </p:txBody>
      </p:sp>
      <p:sp>
        <p:nvSpPr>
          <p:cNvPr id="70" name="Овал 69"/>
          <p:cNvSpPr/>
          <p:nvPr/>
        </p:nvSpPr>
        <p:spPr>
          <a:xfrm>
            <a:off x="7010400" y="3276600"/>
            <a:ext cx="1295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81</a:t>
            </a:r>
          </a:p>
        </p:txBody>
      </p:sp>
      <p:sp>
        <p:nvSpPr>
          <p:cNvPr id="65" name="Овал 64"/>
          <p:cNvSpPr/>
          <p:nvPr/>
        </p:nvSpPr>
        <p:spPr>
          <a:xfrm>
            <a:off x="7010400" y="21336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48</a:t>
            </a:r>
          </a:p>
        </p:txBody>
      </p:sp>
      <p:sp>
        <p:nvSpPr>
          <p:cNvPr id="64" name="Овал 63"/>
          <p:cNvSpPr/>
          <p:nvPr/>
        </p:nvSpPr>
        <p:spPr>
          <a:xfrm>
            <a:off x="5486400" y="21336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83</a:t>
            </a:r>
          </a:p>
        </p:txBody>
      </p:sp>
      <p:sp>
        <p:nvSpPr>
          <p:cNvPr id="63" name="Овал 62"/>
          <p:cNvSpPr/>
          <p:nvPr/>
        </p:nvSpPr>
        <p:spPr>
          <a:xfrm>
            <a:off x="3962400" y="21336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46</a:t>
            </a:r>
          </a:p>
        </p:txBody>
      </p:sp>
      <p:sp>
        <p:nvSpPr>
          <p:cNvPr id="62" name="Овал 61"/>
          <p:cNvSpPr/>
          <p:nvPr/>
        </p:nvSpPr>
        <p:spPr>
          <a:xfrm>
            <a:off x="2438400" y="2133600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32</a:t>
            </a:r>
          </a:p>
        </p:txBody>
      </p:sp>
      <p:sp>
        <p:nvSpPr>
          <p:cNvPr id="61" name="Овал 60"/>
          <p:cNvSpPr/>
          <p:nvPr/>
        </p:nvSpPr>
        <p:spPr>
          <a:xfrm>
            <a:off x="914400" y="2143125"/>
            <a:ext cx="1295400" cy="828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19472" name="Rectangle 5"/>
          <p:cNvSpPr>
            <a:spLocks noChangeArrowheads="1"/>
          </p:cNvSpPr>
          <p:nvPr/>
        </p:nvSpPr>
        <p:spPr bwMode="auto">
          <a:xfrm>
            <a:off x="33528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</a:t>
            </a:r>
            <a:r>
              <a:rPr lang="en-US" sz="4000">
                <a:solidFill>
                  <a:schemeClr val="accent2"/>
                </a:solidFill>
                <a:latin typeface="Monotype Corsiva" pitchFamily="66" charset="0"/>
              </a:rPr>
              <a:t>3</a:t>
            </a:r>
            <a:endParaRPr lang="ru-RU" sz="4000">
              <a:latin typeface="Monotype Corsiva" pitchFamily="66" charset="0"/>
            </a:endParaRPr>
          </a:p>
        </p:txBody>
      </p:sp>
      <p:sp>
        <p:nvSpPr>
          <p:cNvPr id="19473" name="Text Box 11"/>
          <p:cNvSpPr txBox="1">
            <a:spLocks noChangeArrowheads="1"/>
          </p:cNvSpPr>
          <p:nvPr/>
        </p:nvSpPr>
        <p:spPr bwMode="auto">
          <a:xfrm>
            <a:off x="1143000" y="1198563"/>
            <a:ext cx="6858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>
                <a:solidFill>
                  <a:srgbClr val="351B5B"/>
                </a:solidFill>
              </a:rPr>
              <a:t>Выбери числа, которые делятся на </a:t>
            </a:r>
            <a:r>
              <a:rPr lang="en-US" sz="2500">
                <a:solidFill>
                  <a:srgbClr val="351B5B"/>
                </a:solidFill>
              </a:rPr>
              <a:t>8</a:t>
            </a:r>
            <a:endParaRPr lang="ru-RU" sz="2500">
              <a:solidFill>
                <a:srgbClr val="351B5B"/>
              </a:solidFill>
            </a:endParaRPr>
          </a:p>
        </p:txBody>
      </p:sp>
      <p:sp>
        <p:nvSpPr>
          <p:cNvPr id="19474" name="AutoShape 9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pic>
        <p:nvPicPr>
          <p:cNvPr id="19475" name="Picture 98" descr="vin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99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100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101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autoRev="1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371600"/>
            <a:ext cx="47529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9"/>
          <p:cNvSpPr txBox="1">
            <a:spLocks noChangeArrowheads="1"/>
          </p:cNvSpPr>
          <p:nvPr/>
        </p:nvSpPr>
        <p:spPr bwMode="auto">
          <a:xfrm>
            <a:off x="312420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351B5B"/>
                </a:solidFill>
              </a:rPr>
              <a:t>Выполни деление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4572000" y="1600200"/>
            <a:ext cx="609600" cy="609600"/>
          </a:xfrm>
          <a:prstGeom prst="sun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 rot="3830094" flipH="1">
            <a:off x="3028157" y="2305843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45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5=</a:t>
            </a:r>
          </a:p>
        </p:txBody>
      </p:sp>
      <p:sp>
        <p:nvSpPr>
          <p:cNvPr id="20485" name="Text Box 22"/>
          <p:cNvSpPr txBox="1">
            <a:spLocks noChangeArrowheads="1"/>
          </p:cNvSpPr>
          <p:nvPr/>
        </p:nvSpPr>
        <p:spPr bwMode="auto">
          <a:xfrm rot="17083403" flipH="1">
            <a:off x="3942557" y="2382043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28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4=</a:t>
            </a:r>
          </a:p>
        </p:txBody>
      </p:sp>
      <p:sp>
        <p:nvSpPr>
          <p:cNvPr id="20486" name="Text Box 23"/>
          <p:cNvSpPr txBox="1">
            <a:spLocks noChangeArrowheads="1"/>
          </p:cNvSpPr>
          <p:nvPr/>
        </p:nvSpPr>
        <p:spPr bwMode="auto">
          <a:xfrm rot="4942683" flipH="1">
            <a:off x="3866357" y="4591843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18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2=</a:t>
            </a:r>
          </a:p>
        </p:txBody>
      </p:sp>
      <p:sp>
        <p:nvSpPr>
          <p:cNvPr id="20487" name="Text Box 24"/>
          <p:cNvSpPr txBox="1">
            <a:spLocks noChangeArrowheads="1"/>
          </p:cNvSpPr>
          <p:nvPr/>
        </p:nvSpPr>
        <p:spPr bwMode="auto">
          <a:xfrm rot="1665007" flipH="1">
            <a:off x="2438400" y="2971800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21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3=</a:t>
            </a:r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 rot="20854195" flipH="1">
            <a:off x="2362200" y="389572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36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4=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 rot="18348847" flipH="1">
            <a:off x="2951957" y="4668043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35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5=</a:t>
            </a: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 rot="2578887" flipH="1">
            <a:off x="4648200" y="4343400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9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1=</a:t>
            </a:r>
          </a:p>
        </p:txBody>
      </p:sp>
      <p:sp>
        <p:nvSpPr>
          <p:cNvPr id="20491" name="Text Box 28"/>
          <p:cNvSpPr txBox="1">
            <a:spLocks noChangeArrowheads="1"/>
          </p:cNvSpPr>
          <p:nvPr/>
        </p:nvSpPr>
        <p:spPr bwMode="auto">
          <a:xfrm rot="19587574" flipH="1">
            <a:off x="4648200" y="2819400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27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3=</a:t>
            </a:r>
          </a:p>
        </p:txBody>
      </p:sp>
      <p:sp>
        <p:nvSpPr>
          <p:cNvPr id="20492" name="Text Box 29"/>
          <p:cNvSpPr txBox="1">
            <a:spLocks noChangeArrowheads="1"/>
          </p:cNvSpPr>
          <p:nvPr/>
        </p:nvSpPr>
        <p:spPr bwMode="auto">
          <a:xfrm rot="147462" flipH="1">
            <a:off x="4876800" y="3505200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161642"/>
                </a:solidFill>
              </a:rPr>
              <a:t>14 </a:t>
            </a:r>
            <a:r>
              <a:rPr lang="en-US" sz="2800" b="1">
                <a:solidFill>
                  <a:srgbClr val="161642"/>
                </a:solidFill>
                <a:latin typeface="Comic Sans MS" pitchFamily="66" charset="0"/>
              </a:rPr>
              <a:t>:</a:t>
            </a:r>
            <a:r>
              <a:rPr lang="ru-RU" sz="2800" b="1">
                <a:solidFill>
                  <a:srgbClr val="161642"/>
                </a:solidFill>
              </a:rPr>
              <a:t> 2=</a:t>
            </a:r>
          </a:p>
        </p:txBody>
      </p:sp>
      <p:sp>
        <p:nvSpPr>
          <p:cNvPr id="36895" name="WordArt 31"/>
          <p:cNvSpPr>
            <a:spLocks noChangeArrowheads="1" noChangeShapeType="1" noTextEdit="1"/>
          </p:cNvSpPr>
          <p:nvPr/>
        </p:nvSpPr>
        <p:spPr bwMode="auto">
          <a:xfrm rot="204575">
            <a:off x="6172200" y="36576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6896" name="WordArt 32"/>
          <p:cNvSpPr>
            <a:spLocks noChangeArrowheads="1" noChangeShapeType="1" noTextEdit="1"/>
          </p:cNvSpPr>
          <p:nvPr/>
        </p:nvSpPr>
        <p:spPr bwMode="auto">
          <a:xfrm rot="1654230">
            <a:off x="3581400" y="33528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6897" name="WordArt 33"/>
          <p:cNvSpPr>
            <a:spLocks noChangeArrowheads="1" noChangeShapeType="1" noTextEdit="1"/>
          </p:cNvSpPr>
          <p:nvPr/>
        </p:nvSpPr>
        <p:spPr bwMode="auto">
          <a:xfrm rot="-3536990">
            <a:off x="4719638" y="1757362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6898" name="WordArt 34"/>
          <p:cNvSpPr>
            <a:spLocks noChangeArrowheads="1" noChangeShapeType="1" noTextEdit="1"/>
          </p:cNvSpPr>
          <p:nvPr/>
        </p:nvSpPr>
        <p:spPr bwMode="auto">
          <a:xfrm rot="-3359187">
            <a:off x="3957638" y="4043362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6899" name="WordArt 35"/>
          <p:cNvSpPr>
            <a:spLocks noChangeArrowheads="1" noChangeShapeType="1" noTextEdit="1"/>
          </p:cNvSpPr>
          <p:nvPr/>
        </p:nvSpPr>
        <p:spPr bwMode="auto">
          <a:xfrm rot="2340256">
            <a:off x="5638800" y="48006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6900" name="WordArt 36"/>
          <p:cNvSpPr>
            <a:spLocks noChangeArrowheads="1" noChangeShapeType="1" noTextEdit="1"/>
          </p:cNvSpPr>
          <p:nvPr/>
        </p:nvSpPr>
        <p:spPr bwMode="auto">
          <a:xfrm rot="4796069">
            <a:off x="4491038" y="5414962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6901" name="WordArt 37"/>
          <p:cNvSpPr>
            <a:spLocks noChangeArrowheads="1" noChangeShapeType="1" noTextEdit="1"/>
          </p:cNvSpPr>
          <p:nvPr/>
        </p:nvSpPr>
        <p:spPr bwMode="auto">
          <a:xfrm rot="4035366">
            <a:off x="3886200" y="29718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6902" name="WordArt 38"/>
          <p:cNvSpPr>
            <a:spLocks noChangeArrowheads="1" noChangeShapeType="1" noTextEdit="1"/>
          </p:cNvSpPr>
          <p:nvPr/>
        </p:nvSpPr>
        <p:spPr bwMode="auto">
          <a:xfrm rot="-1558475">
            <a:off x="5791200" y="25146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6903" name="WordArt 39"/>
          <p:cNvSpPr>
            <a:spLocks noChangeArrowheads="1" noChangeShapeType="1" noTextEdit="1"/>
          </p:cNvSpPr>
          <p:nvPr/>
        </p:nvSpPr>
        <p:spPr bwMode="auto">
          <a:xfrm rot="-938520">
            <a:off x="3581400" y="37338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0502" name="Rectangle 41"/>
          <p:cNvSpPr>
            <a:spLocks noChangeArrowheads="1"/>
          </p:cNvSpPr>
          <p:nvPr/>
        </p:nvSpPr>
        <p:spPr bwMode="auto">
          <a:xfrm>
            <a:off x="3352800" y="4572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Задание 4</a:t>
            </a:r>
            <a:endParaRPr lang="ru-RU" sz="4000">
              <a:latin typeface="Monotype Corsiva" pitchFamily="66" charset="0"/>
            </a:endParaRPr>
          </a:p>
        </p:txBody>
      </p:sp>
      <p:pic>
        <p:nvPicPr>
          <p:cNvPr id="20503" name="Picture 43" descr="vin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44" descr="vin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45" descr="vin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46" descr="vin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60" name="AutoShape 96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61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58" name="AutoShape 99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59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56" name="AutoShape 69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57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54" name="AutoShape 90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55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52" name="AutoShape 63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5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50" name="AutoShape 84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51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48" name="AutoShape 54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4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46" name="AutoShape 78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47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762000" y="3122613"/>
            <a:ext cx="762000" cy="762000"/>
            <a:chOff x="864" y="720"/>
            <a:chExt cx="480" cy="480"/>
          </a:xfrm>
        </p:grpSpPr>
        <p:sp>
          <p:nvSpPr>
            <p:cNvPr id="20544" name="AutoShape 48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4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42" name="AutoShape 72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43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40" name="AutoShape 93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41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38" name="AutoShape 66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39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36" name="AutoShape 87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37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34" name="AutoShape 60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3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32" name="AutoShape 57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33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30" name="AutoShape 81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31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28" name="AutoShape 51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29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467600" y="3122613"/>
            <a:ext cx="762000" cy="762000"/>
            <a:chOff x="864" y="720"/>
            <a:chExt cx="480" cy="480"/>
          </a:xfrm>
        </p:grpSpPr>
        <p:sp>
          <p:nvSpPr>
            <p:cNvPr id="20526" name="AutoShape 75"/>
            <p:cNvSpPr>
              <a:spLocks noChangeArrowheads="1"/>
            </p:cNvSpPr>
            <p:nvPr/>
          </p:nvSpPr>
          <p:spPr bwMode="auto">
            <a:xfrm>
              <a:off x="864" y="720"/>
              <a:ext cx="480" cy="480"/>
            </a:xfrm>
            <a:prstGeom prst="bevel">
              <a:avLst>
                <a:gd name="adj" fmla="val 12500"/>
              </a:avLst>
            </a:prstGeom>
            <a:solidFill>
              <a:srgbClr val="A7A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Arial Narrow" pitchFamily="34" charset="0"/>
              </a:endParaRPr>
            </a:p>
          </p:txBody>
        </p:sp>
        <p:sp>
          <p:nvSpPr>
            <p:cNvPr id="20527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1011" y="816"/>
              <a:ext cx="190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sp>
        <p:nvSpPr>
          <p:cNvPr id="20525" name="AutoShape 9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2000" cy="609600"/>
          </a:xfrm>
          <a:prstGeom prst="actionButtonHome">
            <a:avLst/>
          </a:prstGeom>
          <a:solidFill>
            <a:srgbClr val="A7A7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061E-7 L 0.125 0.1110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11101 L 0.15834 0.2775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0.27752 L 0.1 0.4551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45513 L -0.025 0.5439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54398 L -0.08333 0.3442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34413 L -0.11666 0.2886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0.28866 L -0.10833 0.2328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23312 L -0.075 0.1998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9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6884" grpId="0" animBg="1"/>
      <p:bldP spid="36884" grpId="1" animBg="1"/>
      <p:bldP spid="36884" grpId="2" animBg="1"/>
      <p:bldP spid="36884" grpId="3" animBg="1"/>
      <p:bldP spid="36884" grpId="4" animBg="1"/>
      <p:bldP spid="36884" grpId="5" animBg="1"/>
      <p:bldP spid="36884" grpId="6" animBg="1"/>
      <p:bldP spid="36884" grpId="7" animBg="1"/>
      <p:bldP spid="36884" grpId="8" animBg="1"/>
      <p:bldP spid="36884" grpId="9" animBg="1"/>
      <p:bldP spid="36884" grpId="10" animBg="1"/>
      <p:bldP spid="36884" grpId="11" animBg="1"/>
      <p:bldP spid="36895" grpId="0" animBg="1"/>
      <p:bldP spid="36896" grpId="0" animBg="1"/>
      <p:bldP spid="36897" grpId="0" animBg="1"/>
      <p:bldP spid="36898" grpId="0" animBg="1"/>
      <p:bldP spid="36899" grpId="0" animBg="1"/>
      <p:bldP spid="36900" grpId="0" animBg="1"/>
      <p:bldP spid="36901" grpId="0" animBg="1"/>
      <p:bldP spid="36902" grpId="0" animBg="1"/>
      <p:bldP spid="369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41910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Туфельки</a:t>
            </a:r>
          </a:p>
        </p:txBody>
      </p:sp>
      <p:sp>
        <p:nvSpPr>
          <p:cNvPr id="820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29718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Карета и кони</a:t>
            </a:r>
          </a:p>
        </p:txBody>
      </p:sp>
      <p:sp>
        <p:nvSpPr>
          <p:cNvPr id="8205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1828800"/>
            <a:ext cx="1981200" cy="7620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A7A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Платье</a:t>
            </a:r>
          </a:p>
        </p:txBody>
      </p:sp>
      <p:pic>
        <p:nvPicPr>
          <p:cNvPr id="8208" name="Picture 16" descr="disney1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6324600" cy="3276600"/>
          </a:xfrm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447800"/>
            <a:ext cx="25987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19200"/>
            <a:ext cx="37163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4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2588" y="6019800"/>
            <a:ext cx="763587" cy="608013"/>
          </a:xfrm>
          <a:prstGeom prst="actionButtonForwardNext">
            <a:avLst/>
          </a:prstGeom>
          <a:solidFill>
            <a:srgbClr val="9EA0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2" name="Picture 42" descr="vin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3" descr="vin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4" descr="vin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9850"/>
            <a:ext cx="1828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45" descr="vin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07000"/>
            <a:ext cx="1981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368925"/>
            <a:ext cx="110648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4-конечная звезда 13">
            <a:hlinkClick r:id="rId15" action="ppaction://hlinksldjump"/>
          </p:cNvPr>
          <p:cNvSpPr/>
          <p:nvPr/>
        </p:nvSpPr>
        <p:spPr>
          <a:xfrm>
            <a:off x="304800" y="6400800"/>
            <a:ext cx="381000" cy="381000"/>
          </a:xfrm>
          <a:prstGeom prst="star4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4-конечная звезда 14">
            <a:hlinkClick r:id="rId15" action="ppaction://hlinksldjump"/>
          </p:cNvPr>
          <p:cNvSpPr/>
          <p:nvPr/>
        </p:nvSpPr>
        <p:spPr>
          <a:xfrm>
            <a:off x="8382000" y="6400800"/>
            <a:ext cx="381000" cy="381000"/>
          </a:xfrm>
          <a:prstGeom prst="star4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2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82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2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82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2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2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/>
      <p:bldP spid="820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356</Words>
  <Application>Microsoft Office PowerPoint</Application>
  <PresentationFormat>Экран (4:3)</PresentationFormat>
  <Paragraphs>176</Paragraphs>
  <Slides>28</Slides>
  <Notes>0</Notes>
  <HiddenSlides>1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Arial Black</vt:lpstr>
      <vt:lpstr>Arial Narrow</vt:lpstr>
      <vt:lpstr>Monotype Corsiva</vt:lpstr>
      <vt:lpstr>Comic Sans MS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 Золушка</dc:title>
  <dc:subject>Табличные случаи умножения и деления</dc:subject>
  <dc:creator>Буряк Мария Викторовна</dc:creator>
  <cp:lastModifiedBy>1</cp:lastModifiedBy>
  <cp:revision>328</cp:revision>
  <cp:lastPrinted>1601-01-01T00:00:00Z</cp:lastPrinted>
  <dcterms:created xsi:type="dcterms:W3CDTF">1601-01-01T00:00:00Z</dcterms:created>
  <dcterms:modified xsi:type="dcterms:W3CDTF">2014-03-02T09:56:30Z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