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50BA031-80F0-4E2D-8B6A-5682E2AC88DC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147170-D7C1-4B02-9508-80F27C7D8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21507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1508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1509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21513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E55E8F6-F895-4B96-9C1C-E35AF282E1EB}" type="datetimeFigureOut">
              <a:rPr lang="ru-RU"/>
              <a:pPr/>
              <a:t>09.11.2014</a:t>
            </a:fld>
            <a:endParaRPr lang="ru-RU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18325A-34A3-421F-B0A2-C73B9EC3667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E34955-14D8-4402-9A1C-FC38256BE1AD}" type="datetimeFigureOut">
              <a:rPr lang="ru-RU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3E776-E3A0-4EBB-8E23-954EC5243A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BEE73-DEB0-413C-B577-B23C11FE1E2F}" type="datetimeFigureOut">
              <a:rPr lang="ru-RU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F5878-915D-4428-98E5-CFAEE286B4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4AE3DB7-B586-4A91-A0A0-13C3494DC60F}" type="datetimeFigureOut">
              <a:rPr lang="ru-RU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E9EAA0-F873-4790-8117-7344D65850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2840CF-AB9A-4500-A818-CC5AD8D4F575}" type="datetimeFigureOut">
              <a:rPr lang="ru-RU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A612F-8A5D-435F-96F4-3DE55C96E3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75B0F-4C09-46C6-9662-8F50B21EA7B5}" type="datetimeFigureOut">
              <a:rPr lang="ru-RU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5D894-2946-48CD-861C-0F1E03FBA4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343590-4C51-4597-9559-846DEAC44061}" type="datetimeFigureOut">
              <a:rPr lang="ru-RU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7E033-8E48-4AAB-A6AD-825B6AB4B1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1F710B-4131-42E8-B643-9D844F4DE011}" type="datetimeFigureOut">
              <a:rPr lang="ru-RU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8DB1F-040C-4E59-A59E-A433CA27F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38308-8FC6-479C-A2E4-2BC2742DAEE1}" type="datetimeFigureOut">
              <a:rPr lang="ru-RU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8B0D2-16CE-479C-AC84-C9F5462DBE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0FFDA6-052E-4B35-94F6-7DBB9A123830}" type="datetimeFigureOut">
              <a:rPr lang="ru-RU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14096-A1FE-4454-851C-A55CA6E99B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118B1-B7B4-4D88-8D02-0F75DE541458}" type="datetimeFigureOut">
              <a:rPr lang="ru-RU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587ED-8352-464B-B085-E6792066BF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8DB616-F72E-4BE1-879F-691C4ACE0391}" type="datetimeFigureOut">
              <a:rPr lang="ru-RU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B6CE4-4199-4C6F-B673-A11694623D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048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048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048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048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048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FE961658-E32D-49BB-BD0E-E445C89710C3}" type="datetimeFigureOut">
              <a:rPr lang="ru-RU"/>
              <a:pPr/>
              <a:t>09.11.2014</a:t>
            </a:fld>
            <a:endParaRPr lang="ru-RU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6E89B85-75D0-4D07-85DC-0A3EE17A7ED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/>
              <a:t>Отгадай слово: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              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11188" y="1773238"/>
            <a:ext cx="172878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40 : 8        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627313" y="1773238"/>
            <a:ext cx="172878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45 : </a:t>
            </a:r>
            <a:r>
              <a:rPr lang="ru-RU" sz="2400" b="1"/>
              <a:t>П</a:t>
            </a:r>
            <a:r>
              <a:rPr lang="ru-RU"/>
              <a:t>        5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787900" y="1773238"/>
            <a:ext cx="172878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48 : </a:t>
            </a:r>
            <a:r>
              <a:rPr lang="ru-RU" sz="2400" b="1"/>
              <a:t>Е</a:t>
            </a:r>
            <a:r>
              <a:rPr lang="ru-RU"/>
              <a:t>        6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48488" y="1773238"/>
            <a:ext cx="172878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54 :   </a:t>
            </a:r>
            <a:r>
              <a:rPr lang="ru-RU" sz="2400" b="1"/>
              <a:t>Л</a:t>
            </a:r>
            <a:r>
              <a:rPr lang="ru-RU"/>
              <a:t>     9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948488" y="2565400"/>
            <a:ext cx="172878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 • 8         </a:t>
            </a:r>
            <a:r>
              <a:rPr lang="ru-RU" sz="2400" b="1"/>
              <a:t>Р</a:t>
            </a:r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787900" y="2565400"/>
            <a:ext cx="172878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 • </a:t>
            </a:r>
            <a:r>
              <a:rPr lang="ru-RU" sz="2400" b="1"/>
              <a:t>А</a:t>
            </a:r>
            <a:r>
              <a:rPr lang="ru-RU"/>
              <a:t>         56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627313" y="2565400"/>
            <a:ext cx="172878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 • 5           </a:t>
            </a:r>
            <a:r>
              <a:rPr lang="ru-RU" sz="2400" b="1"/>
              <a:t>И</a:t>
            </a:r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11188" y="2565400"/>
            <a:ext cx="172878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С</a:t>
            </a:r>
            <a:r>
              <a:rPr lang="ru-RU" b="1"/>
              <a:t> </a:t>
            </a:r>
            <a:r>
              <a:rPr lang="ru-RU"/>
              <a:t>: 5            7</a:t>
            </a:r>
            <a:endParaRPr lang="ru-RU" b="1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403350" y="3284538"/>
            <a:ext cx="172878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Н</a:t>
            </a:r>
            <a:r>
              <a:rPr lang="ru-RU"/>
              <a:t> • 9          27 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708400" y="3284538"/>
            <a:ext cx="172878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 • 7           </a:t>
            </a:r>
            <a:r>
              <a:rPr lang="ru-RU" sz="2400" b="1"/>
              <a:t>Д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156325" y="3284538"/>
            <a:ext cx="172878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В</a:t>
            </a:r>
            <a:r>
              <a:rPr lang="ru-RU"/>
              <a:t> : 5          8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39750" y="4365625"/>
            <a:ext cx="81359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1835150" y="17732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1835150" y="25654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2627313" y="32845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3851275" y="17732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3851275" y="25654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6011863" y="17732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6011863" y="25654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8172450" y="17732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8172450" y="25654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4932363" y="32845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380288" y="32845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5940425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1187450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1835150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2411413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2987675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3492500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4067175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4643438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5364163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6516688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7092950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7885113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684213" y="44370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9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1258888" y="44370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32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1258888" y="4437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8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1979613" y="44370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8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2484438" y="44370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42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2268538" y="4437063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2987675" y="4437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35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3635375" y="4437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5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4211638" y="4437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7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4787900" y="4437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40</a:t>
            </a: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5508625" y="4437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6</a:t>
            </a: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6084888" y="4437063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8</a:t>
            </a:r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6659563" y="4437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3</a:t>
            </a: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7235825" y="44370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45</a:t>
            </a: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8101013" y="443706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8</a:t>
            </a:r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2051050" y="18446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Т</a:t>
            </a:r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1835150" y="177323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Т</a:t>
            </a:r>
          </a:p>
        </p:txBody>
      </p:sp>
      <p:sp>
        <p:nvSpPr>
          <p:cNvPr id="15431" name="Rectangle 71"/>
          <p:cNvSpPr>
            <a:spLocks noChangeArrowheads="1"/>
          </p:cNvSpPr>
          <p:nvPr/>
        </p:nvSpPr>
        <p:spPr bwMode="auto">
          <a:xfrm>
            <a:off x="539750" y="5229225"/>
            <a:ext cx="81359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432" name="Line 72"/>
          <p:cNvSpPr>
            <a:spLocks noChangeShapeType="1"/>
          </p:cNvSpPr>
          <p:nvPr/>
        </p:nvSpPr>
        <p:spPr bwMode="auto">
          <a:xfrm>
            <a:off x="1187450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1835150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2411413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35" name="Line 75"/>
          <p:cNvSpPr>
            <a:spLocks noChangeShapeType="1"/>
          </p:cNvSpPr>
          <p:nvPr/>
        </p:nvSpPr>
        <p:spPr bwMode="auto">
          <a:xfrm>
            <a:off x="2987675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3492500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4067175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643438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5364163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5940425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6516688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>
            <a:off x="7092950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7885113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44" name="Text Box 84"/>
          <p:cNvSpPr txBox="1">
            <a:spLocks noChangeArrowheads="1"/>
          </p:cNvSpPr>
          <p:nvPr/>
        </p:nvSpPr>
        <p:spPr bwMode="auto">
          <a:xfrm>
            <a:off x="539750" y="522922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 </a:t>
            </a:r>
          </a:p>
        </p:txBody>
      </p:sp>
      <p:sp>
        <p:nvSpPr>
          <p:cNvPr id="15445" name="Text Box 85"/>
          <p:cNvSpPr txBox="1">
            <a:spLocks noChangeArrowheads="1"/>
          </p:cNvSpPr>
          <p:nvPr/>
        </p:nvSpPr>
        <p:spPr bwMode="auto">
          <a:xfrm>
            <a:off x="1311275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ru-RU" sz="5400" b="1"/>
              <a:t>2  4  12  16  21  27  28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ru-RU" i="1"/>
              <a:t>Выбери из этих чисел те, которые делятся :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i="1">
                <a:solidFill>
                  <a:srgbClr val="000066"/>
                </a:solidFill>
              </a:rPr>
              <a:t>а)</a:t>
            </a:r>
            <a:r>
              <a:rPr lang="ru-RU" i="1"/>
              <a:t> на </a:t>
            </a:r>
            <a:r>
              <a:rPr lang="ru-RU" sz="5400" b="1"/>
              <a:t>2  </a:t>
            </a:r>
            <a:r>
              <a:rPr lang="ru-RU" i="1"/>
              <a:t>           </a:t>
            </a:r>
            <a:r>
              <a:rPr lang="ru-RU" i="1">
                <a:solidFill>
                  <a:srgbClr val="009900"/>
                </a:solidFill>
              </a:rPr>
              <a:t>б)</a:t>
            </a:r>
            <a:r>
              <a:rPr lang="ru-RU" i="1"/>
              <a:t> на </a:t>
            </a:r>
            <a:r>
              <a:rPr lang="ru-RU" sz="5400" b="1"/>
              <a:t>3      </a:t>
            </a:r>
            <a:r>
              <a:rPr lang="ru-RU" i="1"/>
              <a:t>  </a:t>
            </a:r>
            <a:r>
              <a:rPr lang="ru-RU" i="1">
                <a:solidFill>
                  <a:srgbClr val="FF0066"/>
                </a:solidFill>
              </a:rPr>
              <a:t>в)</a:t>
            </a:r>
            <a:r>
              <a:rPr lang="ru-RU" i="1"/>
              <a:t> на </a:t>
            </a:r>
            <a:r>
              <a:rPr lang="ru-RU" sz="5400" b="1"/>
              <a:t>4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i="1">
                <a:solidFill>
                  <a:srgbClr val="000066"/>
                </a:solidFill>
              </a:rPr>
              <a:t>а) 2   4   12   16</a:t>
            </a:r>
            <a:r>
              <a:rPr lang="ru-RU" i="1"/>
              <a:t> 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i="1">
                <a:solidFill>
                  <a:srgbClr val="009900"/>
                </a:solidFill>
              </a:rPr>
              <a:t>б) 12   21   27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i="1">
                <a:solidFill>
                  <a:srgbClr val="FF0066"/>
                </a:solidFill>
              </a:rPr>
              <a:t>а) 4   12   16  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/>
              <a:t>Выполни действия: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r>
              <a:rPr lang="ru-RU" b="1"/>
              <a:t>12 : 6 </a:t>
            </a:r>
            <a:r>
              <a:rPr lang="ru-RU"/>
              <a:t>• </a:t>
            </a:r>
            <a:r>
              <a:rPr lang="en-US" b="1"/>
              <a:t>4 </a:t>
            </a:r>
            <a:r>
              <a:rPr lang="ru-RU" b="1"/>
              <a:t>: 2 </a:t>
            </a:r>
            <a:r>
              <a:rPr lang="ru-RU"/>
              <a:t>• </a:t>
            </a:r>
            <a:r>
              <a:rPr lang="ru-RU" b="1"/>
              <a:t>3 : 2 =</a:t>
            </a:r>
          </a:p>
          <a:p>
            <a:pPr>
              <a:buFont typeface="Wingdings" pitchFamily="2" charset="2"/>
              <a:buNone/>
            </a:pPr>
            <a:endParaRPr lang="ru-RU" sz="3600" b="1"/>
          </a:p>
          <a:p>
            <a:r>
              <a:rPr lang="ru-RU" b="1"/>
              <a:t>18 : 9 </a:t>
            </a:r>
            <a:r>
              <a:rPr lang="ru-RU"/>
              <a:t>• </a:t>
            </a:r>
            <a:r>
              <a:rPr lang="ru-RU" b="1"/>
              <a:t>8</a:t>
            </a:r>
            <a:r>
              <a:rPr lang="en-US" b="1"/>
              <a:t> </a:t>
            </a:r>
            <a:r>
              <a:rPr lang="ru-RU" b="1"/>
              <a:t>: 4 </a:t>
            </a:r>
            <a:r>
              <a:rPr lang="ru-RU"/>
              <a:t>• </a:t>
            </a:r>
            <a:r>
              <a:rPr lang="ru-RU" b="1"/>
              <a:t>6 : 3 =</a:t>
            </a:r>
          </a:p>
          <a:p>
            <a:pPr>
              <a:buFont typeface="Wingdings" pitchFamily="2" charset="2"/>
              <a:buNone/>
            </a:pPr>
            <a:endParaRPr lang="ru-RU" sz="4800" b="1"/>
          </a:p>
          <a:p>
            <a:r>
              <a:rPr lang="ru-RU" b="1"/>
              <a:t>36 : 6 </a:t>
            </a:r>
            <a:r>
              <a:rPr lang="ru-RU"/>
              <a:t>• </a:t>
            </a:r>
            <a:r>
              <a:rPr lang="en-US" b="1"/>
              <a:t>4 </a:t>
            </a:r>
            <a:r>
              <a:rPr lang="ru-RU" b="1"/>
              <a:t>: 3 :</a:t>
            </a:r>
            <a:r>
              <a:rPr lang="ru-RU"/>
              <a:t> </a:t>
            </a:r>
            <a:r>
              <a:rPr lang="ru-RU" b="1"/>
              <a:t>2 </a:t>
            </a:r>
            <a:r>
              <a:rPr lang="ru-RU"/>
              <a:t>•</a:t>
            </a:r>
            <a:r>
              <a:rPr lang="ru-RU" b="1"/>
              <a:t> 7 =</a:t>
            </a:r>
            <a:endParaRPr lang="ru-RU" sz="5400" b="1"/>
          </a:p>
          <a:p>
            <a:endParaRPr lang="ru-RU" b="1"/>
          </a:p>
          <a:p>
            <a:r>
              <a:rPr lang="ru-RU" b="1"/>
              <a:t>32 : 8 </a:t>
            </a:r>
            <a:r>
              <a:rPr lang="ru-RU"/>
              <a:t>• </a:t>
            </a:r>
            <a:r>
              <a:rPr lang="ru-RU" b="1"/>
              <a:t>9</a:t>
            </a:r>
            <a:r>
              <a:rPr lang="en-US" b="1"/>
              <a:t> </a:t>
            </a:r>
            <a:r>
              <a:rPr lang="ru-RU" b="1"/>
              <a:t>: 6 :</a:t>
            </a:r>
            <a:r>
              <a:rPr lang="ru-RU"/>
              <a:t> </a:t>
            </a:r>
            <a:r>
              <a:rPr lang="ru-RU" b="1"/>
              <a:t>2 </a:t>
            </a:r>
            <a:r>
              <a:rPr lang="ru-RU"/>
              <a:t>•</a:t>
            </a:r>
            <a:r>
              <a:rPr lang="ru-RU" b="1"/>
              <a:t> 7 =</a:t>
            </a:r>
            <a:endParaRPr lang="ru-RU" sz="5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i="1"/>
              <a:t>Вычисли: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5 дм 8 см + 9 см – 36 см =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= 58 см + 9 см – 36 см =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= 31 см = 3 дм 1 см</a:t>
            </a:r>
          </a:p>
          <a:p>
            <a:pPr>
              <a:buFont typeface="Wingdings" pitchFamily="2" charset="2"/>
              <a:buNone/>
            </a:pPr>
            <a:endParaRPr lang="ru-RU" b="1"/>
          </a:p>
          <a:p>
            <a:r>
              <a:rPr lang="ru-RU" b="1"/>
              <a:t>8 м – 6 м 4 дм + 27 дм =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= 80 дм – 64 дм + 27 дм =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= 43 дм = 4 м 3 дм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i="1"/>
              <a:t>Задача: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400" i="1"/>
              <a:t>Дуремар поймал 80 пиявок. </a:t>
            </a:r>
          </a:p>
          <a:p>
            <a:pPr>
              <a:buFont typeface="Wingdings" pitchFamily="2" charset="2"/>
              <a:buNone/>
            </a:pPr>
            <a:r>
              <a:rPr lang="ru-RU" sz="4400" i="1"/>
              <a:t>Каждому из 9 больных он</a:t>
            </a:r>
          </a:p>
          <a:p>
            <a:pPr>
              <a:buFont typeface="Wingdings" pitchFamily="2" charset="2"/>
              <a:buNone/>
            </a:pPr>
            <a:r>
              <a:rPr lang="ru-RU" sz="4400" i="1"/>
              <a:t>поставил по 3 пиявки.</a:t>
            </a:r>
          </a:p>
          <a:p>
            <a:pPr>
              <a:buFont typeface="Wingdings" pitchFamily="2" charset="2"/>
              <a:buNone/>
            </a:pPr>
            <a:r>
              <a:rPr lang="ru-RU" sz="4400" i="1"/>
              <a:t>Сколько пиявок осталось у </a:t>
            </a:r>
          </a:p>
          <a:p>
            <a:pPr>
              <a:buFont typeface="Wingdings" pitchFamily="2" charset="2"/>
              <a:buNone/>
            </a:pPr>
            <a:r>
              <a:rPr lang="ru-RU" sz="4400" i="1"/>
              <a:t>Дуремара 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/>
              <a:t>Найди значения выражений: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2497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b="1"/>
              <a:t>                 </a:t>
            </a:r>
            <a:r>
              <a:rPr lang="ru-RU" sz="2000" b="1" i="1">
                <a:solidFill>
                  <a:srgbClr val="009900"/>
                </a:solidFill>
              </a:rPr>
              <a:t>2         1        3</a:t>
            </a:r>
            <a:r>
              <a:rPr lang="ru-RU" sz="3600" b="1"/>
              <a:t> </a:t>
            </a:r>
          </a:p>
          <a:p>
            <a:r>
              <a:rPr lang="ru-RU" sz="3600" b="1"/>
              <a:t>90 – 9 </a:t>
            </a:r>
            <a:r>
              <a:rPr lang="ru-RU"/>
              <a:t>•</a:t>
            </a:r>
            <a:r>
              <a:rPr lang="ru-RU" sz="3600" b="1"/>
              <a:t> 4 + 46 =</a:t>
            </a:r>
          </a:p>
          <a:p>
            <a:pPr>
              <a:buFont typeface="Wingdings" pitchFamily="2" charset="2"/>
              <a:buNone/>
            </a:pPr>
            <a:r>
              <a:rPr lang="ru-RU" sz="3600" b="1"/>
              <a:t>   </a:t>
            </a:r>
            <a:r>
              <a:rPr lang="ru-RU" sz="2800" b="1">
                <a:solidFill>
                  <a:srgbClr val="009900"/>
                </a:solidFill>
              </a:rPr>
              <a:t>1)</a:t>
            </a:r>
            <a:r>
              <a:rPr lang="ru-RU" sz="3600" b="1"/>
              <a:t> 9 </a:t>
            </a:r>
            <a:r>
              <a:rPr lang="ru-RU"/>
              <a:t>• </a:t>
            </a:r>
            <a:r>
              <a:rPr lang="ru-RU" sz="3600" b="1"/>
              <a:t>4 </a:t>
            </a:r>
            <a:r>
              <a:rPr lang="ru-RU" b="1"/>
              <a:t>= 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</a:t>
            </a:r>
            <a:r>
              <a:rPr lang="ru-RU" sz="2800" b="1">
                <a:solidFill>
                  <a:srgbClr val="009900"/>
                </a:solidFill>
              </a:rPr>
              <a:t>2)</a:t>
            </a:r>
            <a:r>
              <a:rPr lang="ru-RU" sz="3600" b="1"/>
              <a:t> 90 </a:t>
            </a:r>
            <a:r>
              <a:rPr lang="ru-RU"/>
              <a:t>– </a:t>
            </a:r>
            <a:r>
              <a:rPr lang="ru-RU" sz="3600" b="1"/>
              <a:t>36 </a:t>
            </a:r>
            <a:r>
              <a:rPr lang="ru-RU" b="1"/>
              <a:t>=</a:t>
            </a:r>
          </a:p>
          <a:p>
            <a:pPr>
              <a:buFont typeface="Wingdings" pitchFamily="2" charset="2"/>
              <a:buNone/>
            </a:pPr>
            <a:r>
              <a:rPr lang="ru-RU" sz="2800" b="1">
                <a:solidFill>
                  <a:srgbClr val="009900"/>
                </a:solidFill>
              </a:rPr>
              <a:t>    3)</a:t>
            </a:r>
            <a:r>
              <a:rPr lang="ru-RU" sz="3600" b="1"/>
              <a:t> 54 </a:t>
            </a:r>
            <a:r>
              <a:rPr lang="ru-RU"/>
              <a:t>+ </a:t>
            </a:r>
            <a:r>
              <a:rPr lang="ru-RU" sz="3600" b="1"/>
              <a:t>46 </a:t>
            </a:r>
            <a:r>
              <a:rPr lang="ru-RU" b="1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/>
              <a:t>                   </a:t>
            </a:r>
            <a:r>
              <a:rPr lang="ru-RU" sz="2000" b="1" i="1">
                <a:solidFill>
                  <a:srgbClr val="009900"/>
                </a:solidFill>
              </a:rPr>
              <a:t>3               1               4               2</a:t>
            </a:r>
          </a:p>
          <a:p>
            <a:r>
              <a:rPr lang="ru-RU" sz="3600" b="1"/>
              <a:t>100 – (50 – 38) – (25 + 13) =</a:t>
            </a:r>
          </a:p>
          <a:p>
            <a:pPr>
              <a:buFont typeface="Wingdings" pitchFamily="2" charset="2"/>
              <a:buNone/>
            </a:pPr>
            <a:r>
              <a:rPr lang="ru-RU" sz="3600" b="1"/>
              <a:t>   </a:t>
            </a:r>
            <a:r>
              <a:rPr lang="ru-RU" sz="2800" b="1">
                <a:solidFill>
                  <a:srgbClr val="009900"/>
                </a:solidFill>
              </a:rPr>
              <a:t>1) </a:t>
            </a:r>
            <a:r>
              <a:rPr lang="ru-RU" sz="3600" b="1"/>
              <a:t>50 – 38 =  </a:t>
            </a:r>
            <a:endParaRPr lang="ru-RU" sz="2800" b="1">
              <a:solidFill>
                <a:srgbClr val="0099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800" b="1">
                <a:solidFill>
                  <a:srgbClr val="009900"/>
                </a:solidFill>
              </a:rPr>
              <a:t>    2) </a:t>
            </a:r>
            <a:r>
              <a:rPr lang="ru-RU" sz="3600" b="1"/>
              <a:t>25 + 13 =</a:t>
            </a:r>
            <a:endParaRPr lang="ru-RU" sz="2800" b="1">
              <a:solidFill>
                <a:srgbClr val="0099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800" b="1">
                <a:solidFill>
                  <a:srgbClr val="009900"/>
                </a:solidFill>
              </a:rPr>
              <a:t>    3) </a:t>
            </a:r>
            <a:r>
              <a:rPr lang="ru-RU" sz="3600" b="1"/>
              <a:t>100 – 12 =</a:t>
            </a:r>
            <a:endParaRPr lang="ru-RU" sz="2800" b="1">
              <a:solidFill>
                <a:srgbClr val="0099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800" b="1">
                <a:solidFill>
                  <a:srgbClr val="009900"/>
                </a:solidFill>
              </a:rPr>
              <a:t>    4) </a:t>
            </a:r>
            <a:r>
              <a:rPr lang="ru-RU" sz="3600" b="1"/>
              <a:t>88 – 38 =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 b="1" i="1"/>
              <a:t>Выпиши названия: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а) треугольников с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прямым углом;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б) треугольников с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тупым углом;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в) треугольников, у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которых все углы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острые.</a:t>
            </a:r>
          </a:p>
        </p:txBody>
      </p:sp>
      <p:sp>
        <p:nvSpPr>
          <p:cNvPr id="35857" name="Rectangle 1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4572000" y="2133600"/>
            <a:ext cx="4032250" cy="2663825"/>
          </a:xfrm>
          <a:prstGeom prst="parallelogram">
            <a:avLst>
              <a:gd name="adj" fmla="val 378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4572000" y="2133600"/>
            <a:ext cx="403225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5580063" y="2133600"/>
            <a:ext cx="2016125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416550" y="17922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В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8532813" y="17732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7596188" y="48688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D</a:t>
            </a:r>
            <a:endParaRPr lang="ru-RU" b="1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8512175" y="17922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</a:t>
            </a:r>
            <a:endParaRPr lang="ru-RU" b="1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500563" y="48688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</a:t>
            </a:r>
            <a:endParaRPr lang="ru-RU" b="1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6496050" y="3232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6443663" y="29972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O</a:t>
            </a:r>
            <a:endParaRPr lang="ru-RU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196</TotalTime>
  <Words>238</Words>
  <Application>Microsoft Office PowerPoint</Application>
  <PresentationFormat>Экран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Arial</vt:lpstr>
      <vt:lpstr>Times New Roman</vt:lpstr>
      <vt:lpstr>Wingdings</vt:lpstr>
      <vt:lpstr>Водяные знаки</vt:lpstr>
      <vt:lpstr>Отгадай слово:</vt:lpstr>
      <vt:lpstr>Слайд 2</vt:lpstr>
      <vt:lpstr>Выполни действия:</vt:lpstr>
      <vt:lpstr>Вычисли:</vt:lpstr>
      <vt:lpstr>Задача:</vt:lpstr>
      <vt:lpstr>Найди значения выражений: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Ольга</cp:lastModifiedBy>
  <cp:revision>10</cp:revision>
  <dcterms:created xsi:type="dcterms:W3CDTF">2013-09-07T18:35:40Z</dcterms:created>
  <dcterms:modified xsi:type="dcterms:W3CDTF">2014-11-09T18:06:10Z</dcterms:modified>
</cp:coreProperties>
</file>