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79"/>
    <a:srgbClr val="D3FFC5"/>
    <a:srgbClr val="66FF33"/>
    <a:srgbClr val="B6FF9F"/>
    <a:srgbClr val="7FFF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6" autoAdjust="0"/>
    <p:restoredTop sz="94660"/>
  </p:normalViewPr>
  <p:slideViewPr>
    <p:cSldViewPr>
      <p:cViewPr varScale="1">
        <p:scale>
          <a:sx n="61" d="100"/>
          <a:sy n="61" d="100"/>
        </p:scale>
        <p:origin x="-21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gi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 descr="роз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C:\Documents and Settings\Admin\Мои документы\Мои рисунки\Анимашки\Бабочки жучки и т п\165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3857625"/>
            <a:ext cx="2438400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C:\Documents and Settings\Admin\Мои документы\Мои рисунки\Анимашки\Бабочки жучки и т п\borb26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5357813"/>
            <a:ext cx="847725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7" descr="C:\Documents and Settings\Admin\Мои документы\Мои рисунки\Анимашки\Бабочки жучки и т п\44584253.gif"/>
          <p:cNvPicPr>
            <a:picLocks noChangeAspect="1" noChangeArrowheads="1" noCrop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75" y="428625"/>
            <a:ext cx="1381125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8" descr="C:\Documents and Settings\Admin\Рабочий стол\угадай\Зелёный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13" y="6429375"/>
            <a:ext cx="135255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99FEC-598C-4C3D-8ED9-65D62F9BD27D}" type="datetimeFigureOut">
              <a:rPr lang="ru-RU"/>
              <a:pPr>
                <a:defRPr/>
              </a:pPr>
              <a:t>03.04.2013</a:t>
            </a:fld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CEAFB-B4C8-4792-B7E1-16CAFC1741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6770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91E2D6-81E0-4DD6-AB4C-E60F5B4E3E7E}" type="datetimeFigureOut">
              <a:rPr lang="ru-RU"/>
              <a:pPr>
                <a:defRPr/>
              </a:pPr>
              <a:t>03.04.2013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16404-EC46-4022-9F18-27D09E0F66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6476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FBC0B-8E01-4007-9552-23F0A144E715}" type="datetimeFigureOut">
              <a:rPr lang="ru-RU"/>
              <a:pPr>
                <a:defRPr/>
              </a:pPr>
              <a:t>03.04.2013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E0863-BF15-4CF1-A81E-1473D9A7EC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5064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7409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928662" y="2428868"/>
            <a:ext cx="7509235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>
            <a:lvl1pPr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B602A-4E33-4FA0-9A57-651547201FCE}" type="datetimeFigureOut">
              <a:rPr lang="ru-RU"/>
              <a:pPr>
                <a:defRPr/>
              </a:pPr>
              <a:t>03.04.2013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33A00-4461-4D18-8512-A14F0678E2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2212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F03E4-A4C5-49EF-8B36-E721C88C06AD}" type="datetimeFigureOut">
              <a:rPr lang="ru-RU"/>
              <a:pPr>
                <a:defRPr/>
              </a:pPr>
              <a:t>03.04.2013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7A101-7F56-4E35-B2AC-4CA96A2CC6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814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49422-FEC4-4A0B-8327-8C20B34CD9E7}" type="datetimeFigureOut">
              <a:rPr lang="ru-RU"/>
              <a:pPr>
                <a:defRPr/>
              </a:pPr>
              <a:t>03.04.2013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0426B-9A13-4C82-A7ED-6007C7D49B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6040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06018-1D79-457B-B9CE-299E6DA179CB}" type="datetimeFigureOut">
              <a:rPr lang="ru-RU"/>
              <a:pPr>
                <a:defRPr/>
              </a:pPr>
              <a:t>03.04.2013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13B01-A59E-4131-8981-E80088EF86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2147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0000B-85EB-4AE0-86B5-2FA1123446ED}" type="datetimeFigureOut">
              <a:rPr lang="ru-RU"/>
              <a:pPr>
                <a:defRPr/>
              </a:pPr>
              <a:t>03.04.2013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EA68E-E7F5-43B9-9772-D5932EFED7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9232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1B81A-6E8B-40CD-B3F7-EAF2FB5A76A8}" type="datetimeFigureOut">
              <a:rPr lang="ru-RU"/>
              <a:pPr>
                <a:defRPr/>
              </a:pPr>
              <a:t>03.04.2013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91CE6-21AD-4FE7-8DC1-131B8306E5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6741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BED12-8337-4F41-83D9-4516A95B55F5}" type="datetimeFigureOut">
              <a:rPr lang="ru-RU"/>
              <a:pPr>
                <a:defRPr/>
              </a:pPr>
              <a:t>03.04.2013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8125B-6E67-47D1-B48B-9EB9DC7948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250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5C858-5101-44E0-BCEB-AA5F49DACA41}" type="datetimeFigureOut">
              <a:rPr lang="ru-RU"/>
              <a:pPr>
                <a:defRPr/>
              </a:pPr>
              <a:t>03.04.2013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4F6A1-F044-4B50-A335-A7D6A4B292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5906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3FFC5"/>
            </a:gs>
            <a:gs pos="50000">
              <a:srgbClr val="99FF79"/>
            </a:gs>
            <a:gs pos="100000">
              <a:srgbClr val="66FF33"/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034399A-2074-4020-A5B7-13A3E18E6238}" type="datetimeFigureOut">
              <a:rPr lang="ru-RU"/>
              <a:pPr>
                <a:defRPr/>
              </a:pPr>
              <a:t>03.04.2013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A5F8E94-EF6F-4C1D-9FCA-62A797CB0D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1031" name="Picture 3" descr="C:\Documents and Settings\Admin\Рабочий стол\Мои шаблоны презентаций\фоны\роз3.gif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1613" y="5214938"/>
            <a:ext cx="2592387" cy="164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5" descr="C:\Documents and Settings\Admin\Мои документы\Мои рисунки\Анимашки\Бабочки жучки и т п\borb27.gif"/>
          <p:cNvPicPr>
            <a:picLocks noChangeAspect="1" noChangeArrowheads="1" noCrop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142875"/>
            <a:ext cx="9144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5400" dirty="0" err="1" smtClean="0">
                <a:solidFill>
                  <a:schemeClr val="accent1"/>
                </a:solidFill>
                <a:cs typeface="Aharoni" pitchFamily="2" charset="-79"/>
              </a:rPr>
              <a:t>Физминутки</a:t>
            </a:r>
            <a:endParaRPr lang="ru-RU" sz="5400" dirty="0" smtClean="0">
              <a:solidFill>
                <a:schemeClr val="accent1"/>
              </a:solidFill>
              <a:cs typeface="Aharoni" pitchFamily="2" charset="-79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Раз - рывок, два – рывок…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196752"/>
            <a:ext cx="6127831" cy="4450449"/>
          </a:xfrm>
        </p:spPr>
        <p:txBody>
          <a:bodyPr/>
          <a:lstStyle/>
          <a:p>
            <a:pPr marL="0" indent="0" algn="ctr">
              <a:buNone/>
            </a:pPr>
            <a:endParaRPr lang="ru-RU" sz="2400" dirty="0" smtClean="0">
              <a:solidFill>
                <a:srgbClr val="000000"/>
              </a:solidFill>
              <a:latin typeface="Times"/>
              <a:ea typeface="Times New Roman"/>
            </a:endParaRPr>
          </a:p>
          <a:p>
            <a:pPr marL="0" indent="0" algn="ctr">
              <a:buNone/>
            </a:pP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  <a:t>Встали 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  <a:t>ровненько, ребята, </a:t>
            </a:r>
            <a:b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</a:b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  <a:t>Пошагали как солдаты. </a:t>
            </a:r>
            <a:b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</a:b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  <a:t>Влево, вправо наклонись, </a:t>
            </a:r>
            <a:b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</a:b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  <a:t>На носочках потянись. </a:t>
            </a:r>
            <a:b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</a:b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  <a:t>Раз - рывок, </a:t>
            </a:r>
            <a:b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</a:b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  <a:t>Два - рывок, </a:t>
            </a:r>
            <a:b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</a:b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  <a:t>Отдохнул ли ты, дружок? </a:t>
            </a:r>
            <a:b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</a:b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  <a:t>Помаши кистями дружно </a:t>
            </a:r>
            <a:b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</a:b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  <a:t>И садись работать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  <a:t>(писать, читать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  <a:t>…) нужно</a:t>
            </a:r>
            <a:r>
              <a:rPr lang="ru-RU" sz="2400" dirty="0" smtClean="0">
                <a:solidFill>
                  <a:srgbClr val="000000"/>
                </a:solidFill>
                <a:latin typeface="Times"/>
                <a:ea typeface="Times New Roman"/>
              </a:rPr>
              <a:t>.</a:t>
            </a:r>
            <a:r>
              <a:rPr lang="ru-RU" sz="2400" dirty="0">
                <a:ea typeface="Calibri"/>
                <a:cs typeface="Times New Roman"/>
              </a:rPr>
              <a:t> </a:t>
            </a:r>
          </a:p>
          <a:p>
            <a:endParaRPr lang="ru-RU" dirty="0"/>
          </a:p>
        </p:txBody>
      </p:sp>
      <p:pic>
        <p:nvPicPr>
          <p:cNvPr id="23555" name="Picture 3" descr="C:\Users\Вова\AppData\Local\Microsoft\Windows\Temporary Internet Files\Content.IE5\FFN7GIK5\MC90041000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460" y="4416946"/>
            <a:ext cx="955675" cy="192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56" name="Picture 4" descr="C:\Users\Вова\AppData\Local\Microsoft\Windows\Temporary Internet Files\Content.IE5\W0GPBC5T\MC90023517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340768"/>
            <a:ext cx="1431036" cy="1822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51795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094080"/>
            <a:ext cx="8436925" cy="3207032"/>
          </a:xfrm>
        </p:spPr>
        <p:txBody>
          <a:bodyPr/>
          <a:lstStyle/>
          <a:p>
            <a:pPr marL="0" indent="0">
              <a:buNone/>
            </a:pPr>
            <a:endParaRPr lang="ru-RU" sz="4400" dirty="0" smtClean="0">
              <a:solidFill>
                <a:schemeClr val="accent5">
                  <a:lumMod val="75000"/>
                </a:schemeClr>
              </a:solidFill>
              <a:latin typeface="Arial Black" pitchFamily="34" charset="0"/>
            </a:endParaRPr>
          </a:p>
          <a:p>
            <a:pPr marL="0" indent="0">
              <a:buNone/>
            </a:pPr>
            <a:endParaRPr lang="ru-RU" sz="4400" dirty="0" smtClean="0">
              <a:solidFill>
                <a:schemeClr val="accent5">
                  <a:lumMod val="75000"/>
                </a:schemeClr>
              </a:solidFill>
              <a:latin typeface="Arial Black" pitchFamily="34" charset="0"/>
            </a:endParaRPr>
          </a:p>
          <a:p>
            <a:pPr marL="0" indent="0">
              <a:buNone/>
            </a:pPr>
            <a:endParaRPr lang="ru-RU" sz="4400" dirty="0">
              <a:solidFill>
                <a:schemeClr val="accent5">
                  <a:lumMod val="75000"/>
                </a:schemeClr>
              </a:solidFill>
              <a:latin typeface="Arial Black" pitchFamily="34" charset="0"/>
            </a:endParaRPr>
          </a:p>
          <a:p>
            <a:pPr marL="0" indent="0">
              <a:buNone/>
            </a:pPr>
            <a:r>
              <a:rPr lang="ru-RU" sz="4400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СПАСИБО ЗА ВНИМАНИЕ!</a:t>
            </a:r>
            <a:endParaRPr lang="ru-RU" sz="4400" dirty="0">
              <a:solidFill>
                <a:schemeClr val="accent5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4581" name="Picture 5" descr="C:\Users\Вова\AppData\Local\Microsoft\Windows\Temporary Internet Files\Content.IE5\8A4ARR64\MC90042382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509120"/>
            <a:ext cx="1958975" cy="176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2" name="Picture 6" descr="C:\Users\Вова\AppData\Local\Microsoft\Windows\Temporary Internet Files\Content.IE5\FUK8VEA1\MC90023243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620688"/>
            <a:ext cx="2844170" cy="2185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95926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Цветочек</a:t>
            </a:r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099" name="Содержимое 2"/>
          <p:cNvSpPr>
            <a:spLocks noGrp="1"/>
          </p:cNvSpPr>
          <p:nvPr>
            <p:ph idx="4294967295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"/>
                <a:ea typeface="Times New Roman"/>
              </a:rPr>
              <a:t>Спал цветок и вдруг проснулся. </a:t>
            </a:r>
            <a:br>
              <a:rPr lang="ru-RU" sz="2400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"/>
                <a:ea typeface="Times New Roman"/>
              </a:rPr>
            </a:b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"/>
                <a:ea typeface="Times New Roman"/>
              </a:rPr>
              <a:t>Спать не захотел: </a:t>
            </a:r>
            <a:br>
              <a:rPr lang="ru-RU" sz="2400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"/>
                <a:ea typeface="Times New Roman"/>
              </a:rPr>
            </a:b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"/>
                <a:ea typeface="Times New Roman"/>
              </a:rPr>
              <a:t>Шевельнулся, потянулся, </a:t>
            </a:r>
            <a:br>
              <a:rPr lang="ru-RU" sz="2400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"/>
                <a:ea typeface="Times New Roman"/>
              </a:rPr>
            </a:b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"/>
                <a:ea typeface="Times New Roman"/>
              </a:rPr>
              <a:t>Взвился вверх и полетел. </a:t>
            </a:r>
            <a:br>
              <a:rPr lang="ru-RU" sz="2400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"/>
                <a:ea typeface="Times New Roman"/>
              </a:rPr>
            </a:b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"/>
                <a:ea typeface="Times New Roman"/>
              </a:rPr>
              <a:t>Солнце утром лишь проснётся, </a:t>
            </a:r>
            <a:br>
              <a:rPr lang="ru-RU" sz="2400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"/>
                <a:ea typeface="Times New Roman"/>
              </a:rPr>
            </a:b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"/>
                <a:ea typeface="Times New Roman"/>
              </a:rPr>
              <a:t>Бабочка кружит и вьётся.</a:t>
            </a:r>
            <a:endParaRPr lang="ru-RU" sz="2400" dirty="0" smtClean="0">
              <a:solidFill>
                <a:schemeClr val="accent3">
                  <a:lumMod val="50000"/>
                </a:schemeClr>
              </a:solidFill>
              <a:effectLst/>
              <a:latin typeface="Times New Roman"/>
              <a:ea typeface="Times New Roman"/>
            </a:endParaRPr>
          </a:p>
          <a:p>
            <a:pPr marL="0" indent="0" algn="ctr">
              <a:buNone/>
            </a:pP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"/>
                <a:ea typeface="Times New Roman"/>
              </a:rPr>
              <a:t>Поднимайте плечики, </a:t>
            </a:r>
            <a:br>
              <a:rPr lang="ru-RU" sz="2400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"/>
                <a:ea typeface="Times New Roman"/>
              </a:rPr>
            </a:b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"/>
                <a:ea typeface="Times New Roman"/>
              </a:rPr>
              <a:t>Прыгайте, кузнечики! </a:t>
            </a:r>
            <a:br>
              <a:rPr lang="ru-RU" sz="2400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"/>
                <a:ea typeface="Times New Roman"/>
              </a:rPr>
            </a:b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"/>
                <a:ea typeface="Times New Roman"/>
              </a:rPr>
              <a:t>Выше, выше, высоко, </a:t>
            </a:r>
            <a:br>
              <a:rPr lang="ru-RU" sz="2400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"/>
                <a:ea typeface="Times New Roman"/>
              </a:rPr>
            </a:b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"/>
                <a:ea typeface="Times New Roman"/>
              </a:rPr>
              <a:t>Прыгать на носках легко. </a:t>
            </a:r>
            <a:br>
              <a:rPr lang="ru-RU" sz="2400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"/>
                <a:ea typeface="Times New Roman"/>
              </a:rPr>
            </a:b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"/>
                <a:ea typeface="Times New Roman"/>
              </a:rPr>
              <a:t>Стоп. </a:t>
            </a:r>
            <a:br>
              <a:rPr lang="ru-RU" sz="2400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"/>
                <a:ea typeface="Times New Roman"/>
              </a:rPr>
            </a:b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"/>
                <a:ea typeface="Times New Roman"/>
              </a:rPr>
              <a:t>Сели, травушку покушали, </a:t>
            </a:r>
            <a:br>
              <a:rPr lang="ru-RU" sz="2400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"/>
                <a:ea typeface="Times New Roman"/>
              </a:rPr>
            </a:b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"/>
                <a:ea typeface="Times New Roman"/>
              </a:rPr>
              <a:t>Тишину послушали…</a:t>
            </a:r>
            <a:endParaRPr lang="ru-RU" sz="2400" dirty="0" smtClean="0">
              <a:solidFill>
                <a:schemeClr val="accent3">
                  <a:lumMod val="50000"/>
                </a:schemeClr>
              </a:solidFill>
              <a:effectLst/>
              <a:latin typeface="Times New Roman"/>
              <a:ea typeface="Times New Roman"/>
            </a:endParaRPr>
          </a:p>
          <a:p>
            <a:endParaRPr lang="ru-RU" sz="1600" dirty="0" smtClean="0"/>
          </a:p>
        </p:txBody>
      </p:sp>
      <p:pic>
        <p:nvPicPr>
          <p:cNvPr id="4105" name="Picture 9" descr="C:\Users\Вова\AppData\Local\Microsoft\Windows\Temporary Internet Files\Content.IE5\N310FF2K\MC90043825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823" y="1589917"/>
            <a:ext cx="1720850" cy="179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7" name="Picture 11" descr="C:\Users\Вова\AppData\Local\Microsoft\Windows\Temporary Internet Files\Content.IE5\N310FF2K\MC90043825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025795"/>
            <a:ext cx="1720850" cy="179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8" name="Picture 12" descr="C:\Users\Вова\AppData\Local\Microsoft\Windows\Temporary Internet Files\Content.IE5\N310FF2K\MC90043825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484210"/>
            <a:ext cx="1720850" cy="179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9" name="Picture 13" descr="C:\Users\Вова\AppData\Local\Microsoft\Windows\Temporary Internet Files\Content.IE5\N310FF2K\MC90043825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9233" y="140393"/>
            <a:ext cx="1720850" cy="179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0" name="Picture 14" descr="C:\Users\Вова\AppData\Local\Microsoft\Windows\Temporary Internet Files\Content.IE5\I1J9X0CW\MC90043758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284984"/>
            <a:ext cx="1860550" cy="187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2" name="Picture 16" descr="C:\Users\Вова\AppData\Local\Microsoft\Windows\Temporary Internet Files\Content.IE5\I1J9X0CW\MC90043758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9658" y="1607785"/>
            <a:ext cx="1860550" cy="187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3" name="Picture 17" descr="C:\Users\Вова\AppData\Local\Microsoft\Windows\Temporary Internet Files\Content.IE5\I1J9X0CW\MC90043758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26" y="0"/>
            <a:ext cx="1860550" cy="187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Один, два, три, четыре, пять!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53915" y="1039122"/>
            <a:ext cx="4638129" cy="6001643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  <a:t>Мы шагаем друг за другом </a:t>
            </a:r>
            <a:b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</a:b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  <a:t>Лесом и зелёным лугом. </a:t>
            </a:r>
            <a:b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</a:b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  <a:t>Крылья пёстрые мелькают, </a:t>
            </a:r>
            <a:b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</a:b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  <a:t>В поле бабочки летают. </a:t>
            </a:r>
            <a:b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</a:b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  <a:t>1,2,3,4,5 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  <a:t>– закружились все опять </a:t>
            </a:r>
            <a:b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</a:b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  <a:t>Это – левая рука. </a:t>
            </a:r>
            <a:b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</a:b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  <a:t>Это – правая рука. </a:t>
            </a:r>
            <a:b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</a:b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  <a:t>Справа - шумная дубрава, </a:t>
            </a:r>
            <a:b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</a:b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  <a:t>Слева - быстрая река. </a:t>
            </a:r>
            <a:b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</a:b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  <a:t>Обернулись мы, </a:t>
            </a:r>
            <a:b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</a:b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  <a:t>И вот стало всё наоборот. </a:t>
            </a:r>
            <a:b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</a:b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  <a:t>Слева – шумная дубрава, </a:t>
            </a:r>
            <a:b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</a:b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  <a:t>Справа – быстрая река. </a:t>
            </a:r>
            <a:b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</a:b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  <a:t>Неужели стала правой </a:t>
            </a:r>
            <a:b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</a:b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  <a:t>Моя левая рука?</a:t>
            </a:r>
            <a:endParaRPr lang="ru-RU" sz="2400" dirty="0">
              <a:solidFill>
                <a:schemeClr val="accent3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endParaRPr lang="ru-RU" sz="2000" dirty="0"/>
          </a:p>
        </p:txBody>
      </p:sp>
      <p:pic>
        <p:nvPicPr>
          <p:cNvPr id="16386" name="Picture 2" descr="C:\Users\Вова\AppData\Local\Microsoft\Windows\Temporary Internet Files\Content.IE5\9JXP1Y0Q\MM900356717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7666" y="1844824"/>
            <a:ext cx="2631281" cy="2631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8" name="Picture 4" descr="C:\Users\Вова\AppData\Local\Microsoft\Windows\Temporary Internet Files\Content.IE5\AHYFNPAP\MC90036165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07" y="3160464"/>
            <a:ext cx="2161774" cy="2711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89104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Дерево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71800" y="1484784"/>
            <a:ext cx="4333559" cy="4376583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  <a:t>Руки подняли и покачали - </a:t>
            </a:r>
            <a:b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</a:b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  <a:t>Это деревья в лесу, </a:t>
            </a:r>
            <a:b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</a:b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  <a:t>Вниз опустили, </a:t>
            </a:r>
            <a:b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</a:b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  <a:t>Кисти встряхнули – </a:t>
            </a:r>
            <a:b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</a:b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  <a:t>Листья роняют росу. </a:t>
            </a:r>
            <a:b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</a:b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  <a:t>В стороны руки, </a:t>
            </a:r>
            <a:b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</a:b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  <a:t>Плавно помашем – </a:t>
            </a:r>
            <a:b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</a:b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  <a:t>Это к нам птицы летят. </a:t>
            </a:r>
            <a:b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</a:b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  <a:t>Как они сядут – тоже покажем, </a:t>
            </a:r>
            <a:b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</a:b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  <a:t>Крылья сложили назад.</a:t>
            </a:r>
            <a:endParaRPr lang="ru-RU" sz="2400" dirty="0">
              <a:solidFill>
                <a:schemeClr val="accent3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7412" name="Picture 4" descr="C:\Users\Вова\AppData\Local\Microsoft\Windows\Temporary Internet Files\Content.IE5\W0GPBC5T\MC90035387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36912"/>
            <a:ext cx="2550860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4" name="Picture 6" descr="C:\Users\Вова\AppData\Local\Microsoft\Windows\Temporary Internet Files\Content.IE5\GWWCIF6K\MC90043507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188640"/>
            <a:ext cx="1177925" cy="197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11091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Хомячок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0326" y="1203741"/>
            <a:ext cx="7694542" cy="4745915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  <a:t>Хомка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  <a:t>–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  <a:t>хомка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  <a:t>, хомячок, </a:t>
            </a:r>
            <a:b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</a:b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  <a:t>Полосатенький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  <a:t> бочок. </a:t>
            </a:r>
            <a:b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</a:b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  <a:t>Хомка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  <a:t> раненько встаёт, (встать) </a:t>
            </a:r>
            <a:b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</a:b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  <a:t>Щёчки моет, (показывать) </a:t>
            </a:r>
            <a:b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</a:b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  <a:t>Шейку трёт. </a:t>
            </a:r>
            <a:b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</a:b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  <a:t>Подметает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  <a:t>хомка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  <a:t> хатку </a:t>
            </a:r>
            <a:b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</a:b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  <a:t>И выходит на зарядку. </a:t>
            </a:r>
            <a:b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</a:b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  <a:t>1.2.3.4.5 –(на 1, 2 – левая рука (затем правая) к плечу); </a:t>
            </a:r>
            <a:endParaRPr lang="ru-RU" sz="2400" dirty="0" smtClean="0">
              <a:solidFill>
                <a:schemeClr val="accent3">
                  <a:lumMod val="50000"/>
                </a:schemeClr>
              </a:solidFill>
              <a:latin typeface="Times"/>
              <a:ea typeface="Times New Roman"/>
            </a:endParaRPr>
          </a:p>
          <a:p>
            <a:pPr marL="0" indent="0" algn="ctr">
              <a:buNone/>
            </a:pP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  <a:t>на 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  <a:t>3, 4 левая рука (затем правая) вверх; </a:t>
            </a:r>
            <a:endParaRPr lang="ru-RU" sz="2400" dirty="0" smtClean="0">
              <a:solidFill>
                <a:schemeClr val="accent3">
                  <a:lumMod val="50000"/>
                </a:schemeClr>
              </a:solidFill>
              <a:latin typeface="Times"/>
              <a:ea typeface="Times New Roman"/>
            </a:endParaRPr>
          </a:p>
          <a:p>
            <a:pPr marL="0" indent="0" algn="ctr">
              <a:buNone/>
            </a:pP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  <a:t>на 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  <a:t>5- руки на пояс. </a:t>
            </a:r>
            <a:b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</a:b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  <a:t>Хомка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  <a:t> сильным хочет стать (ходьба на месте).</a:t>
            </a:r>
            <a:endParaRPr lang="ru-RU" sz="2400" dirty="0">
              <a:solidFill>
                <a:schemeClr val="accent3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endParaRPr lang="ru-RU" sz="2400" dirty="0"/>
          </a:p>
        </p:txBody>
      </p:sp>
      <p:pic>
        <p:nvPicPr>
          <p:cNvPr id="18434" name="Picture 2" descr="C:\Users\Вова\AppData\Local\Microsoft\Windows\Temporary Internet Files\Content.IE5\AHYFNPAP\MC90042834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869160"/>
            <a:ext cx="1566754" cy="1790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36" name="Picture 4" descr="C:\Users\Вова\AppData\Local\Microsoft\Windows\Temporary Internet Files\Content.IE5\AHYFNPAP\MC90038341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260648"/>
            <a:ext cx="1814170" cy="1459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71996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У оленя дом большой…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27784" y="1556792"/>
            <a:ext cx="3789820" cy="4278094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  <a:t>У оленя </a:t>
            </a:r>
            <a:b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</a:b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  <a:t>Дом большой – 3 раза, </a:t>
            </a:r>
            <a:b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</a:b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  <a:t>Смотрит он в своё окошко. </a:t>
            </a:r>
            <a:b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</a:b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  <a:t>Зайка по лесу бежит, </a:t>
            </a:r>
            <a:b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</a:b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  <a:t>И оленю в дверь стучит: </a:t>
            </a:r>
            <a:b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</a:b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  <a:t>-Стук, стук, </a:t>
            </a:r>
            <a:b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</a:b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  <a:t>Дверь открой! </a:t>
            </a:r>
            <a:b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</a:b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  <a:t>Там в лесу охотник злой. </a:t>
            </a:r>
            <a:b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</a:b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  <a:t>-Зайка, зайка не зевай. </a:t>
            </a:r>
            <a:b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</a:b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  <a:t>Быстро в дом мой забегай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  <a:t>.</a:t>
            </a:r>
            <a:endParaRPr lang="ru-RU" sz="2800" dirty="0">
              <a:solidFill>
                <a:schemeClr val="accent3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9458" name="Picture 2" descr="C:\Users\Вова\AppData\Local\Microsoft\Windows\Temporary Internet Files\Content.IE5\1LXYSGGX\MC90035615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149080"/>
            <a:ext cx="1659636" cy="1813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4" name="Picture 8" descr="C:\Users\Вова\AppData\Local\Microsoft\Windows\Temporary Internet Files\Content.IE5\AHYFNPAP\MC90039141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185390"/>
            <a:ext cx="1745590" cy="1820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90356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Мышки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2132856"/>
            <a:ext cx="6022418" cy="3145476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  <a:t>Вышли мышки как-то раз </a:t>
            </a:r>
            <a:br>
              <a:rPr lang="ru-RU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</a:b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  <a:t>Посмотреть который час. </a:t>
            </a:r>
            <a:br>
              <a:rPr lang="ru-RU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</a:b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  <a:t>1.2.3.4.- мышки дёрнули за гири. </a:t>
            </a:r>
            <a:br>
              <a:rPr lang="ru-RU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</a:b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  <a:t>Вдруг раздался сильный звон, </a:t>
            </a:r>
            <a:br>
              <a:rPr lang="ru-RU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</a:b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  <a:t>Убежали мышки вон.</a:t>
            </a:r>
            <a:endParaRPr lang="ru-RU" sz="2800" dirty="0">
              <a:solidFill>
                <a:schemeClr val="accent3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20482" name="Picture 2" descr="C:\Users\Вова\AppData\Local\Microsoft\Windows\Temporary Internet Files\Content.IE5\8A4ARR64\MC90034579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548680"/>
            <a:ext cx="2245766" cy="1511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3" name="Picture 3" descr="C:\Users\Вова\AppData\Local\Microsoft\Windows\Temporary Internet Files\Content.IE5\FUK8VEA1\MC90034485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25144"/>
            <a:ext cx="1653235" cy="1383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6058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493" y="155817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Мы работали, устали….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23728" y="1288048"/>
            <a:ext cx="4043158" cy="5558445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  <a:t>Мы работали, устали. </a:t>
            </a:r>
            <a:b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</a:b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  <a:t>Дружно на ковёр все встали. </a:t>
            </a:r>
            <a:b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</a:b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  <a:t>Ручками похлопали - 1. 2. 3. </a:t>
            </a:r>
            <a:b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</a:b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  <a:t>Ножками потопали - 1. 2. 3. </a:t>
            </a:r>
            <a:b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</a:b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  <a:t>Сели, встали. </a:t>
            </a:r>
            <a:b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</a:b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  <a:t>Сели и друг друга не задели. </a:t>
            </a:r>
            <a:b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</a:b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  <a:t>Мы немножко отдохнём </a:t>
            </a:r>
            <a:b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</a:b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  <a:t>И рассказ составлять начнём.</a:t>
            </a:r>
            <a:endParaRPr lang="ru-RU" sz="2400" dirty="0">
              <a:solidFill>
                <a:schemeClr val="accent3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pPr marL="0" indent="0" algn="ctr">
              <a:buNone/>
            </a:pP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  <a:t>Мы руками хлопали - 1.2.3. </a:t>
            </a:r>
            <a:b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</a:b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  <a:t>Мы ногами топали - 1.2.3 </a:t>
            </a:r>
            <a:b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</a:b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  <a:t>Покивали головой - 1.2.3 </a:t>
            </a:r>
            <a:b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</a:b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  <a:t>Кулачками постучали, </a:t>
            </a:r>
            <a:b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</a:b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  <a:t>Повернулись, замолчали.</a:t>
            </a:r>
            <a:endParaRPr lang="ru-RU" sz="2400" dirty="0">
              <a:solidFill>
                <a:schemeClr val="accent3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pPr algn="ctr"/>
            <a:endParaRPr lang="ru-RU" dirty="0"/>
          </a:p>
        </p:txBody>
      </p:sp>
      <p:pic>
        <p:nvPicPr>
          <p:cNvPr id="21511" name="Picture 7" descr="C:\Users\Вова\AppData\Local\Microsoft\Windows\Temporary Internet Files\Content.IE5\FFN7GIK5\MC90034335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268760"/>
            <a:ext cx="1743761" cy="1685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2" name="Picture 8" descr="C:\Users\Вова\AppData\Local\Microsoft\Windows\Temporary Internet Files\Content.IE5\I1J9X0CW\MC90034332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509120"/>
            <a:ext cx="1805940" cy="1785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82183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332656"/>
            <a:ext cx="7134004" cy="6297108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  <a:t>                   ***</a:t>
            </a:r>
            <a:endParaRPr lang="ru-RU" sz="2400" dirty="0">
              <a:solidFill>
                <a:schemeClr val="accent3">
                  <a:lumMod val="50000"/>
                </a:schemeClr>
              </a:solidFill>
              <a:latin typeface="Times"/>
              <a:ea typeface="Times New Roman"/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  <a:t>Вновь 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  <a:t>у нас физкультминутка, </a:t>
            </a:r>
            <a:b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</a:b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  <a:t>Наклоняйся, ну-ка, ну-ка. </a:t>
            </a:r>
            <a:b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</a:b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  <a:t>Выпрямляйся, потянись, </a:t>
            </a:r>
            <a:b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</a:b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  <a:t>А теперь назад прогнись. </a:t>
            </a:r>
            <a:b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</a:b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  <a:t>Поднимай-ка руки, плечи, </a:t>
            </a:r>
            <a:b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</a:b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  <a:t>Чтоб работать было легче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  <a:t>.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ea typeface="Times New Roman"/>
              </a:rPr>
              <a:t>                                                       ***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  <a:t>                                         А теперь, ребята, встали. </a:t>
            </a:r>
            <a:b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</a:b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  <a:t>                                         Быстро руки вверх подняли, </a:t>
            </a:r>
            <a:b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</a:b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  <a:t>                                         В стороны, </a:t>
            </a:r>
            <a:b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</a:b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  <a:t>                                         Вперёд, назад. </a:t>
            </a:r>
            <a:b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</a:b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  <a:t>                                         Повернулись влево, вправо, </a:t>
            </a:r>
            <a:b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</a:b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  <a:t>                                         Тихо сели… </a:t>
            </a:r>
            <a:b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</a:b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"/>
                <a:ea typeface="Times New Roman"/>
              </a:rPr>
              <a:t>                                         Вновь за дело.</a:t>
            </a:r>
            <a:endParaRPr lang="ru-RU" sz="2000" dirty="0" smtClean="0">
              <a:solidFill>
                <a:schemeClr val="accent3">
                  <a:lumMod val="50000"/>
                </a:schemeClr>
              </a:solidFill>
              <a:latin typeface="Times New Roman"/>
              <a:ea typeface="Times New Roman"/>
            </a:endParaRPr>
          </a:p>
          <a:p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7355160" cy="45719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2530" name="Picture 2" descr="C:\Users\Вова\AppData\Local\Microsoft\Windows\Temporary Internet Files\Content.IE5\TBD613U7\MC90038912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861048"/>
            <a:ext cx="1857146" cy="1904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1" name="Picture 3" descr="C:\Users\Вова\AppData\Local\Microsoft\Windows\Temporary Internet Files\Content.IE5\DLQ4M5OG\MC90042996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4653" y="908720"/>
            <a:ext cx="1809750" cy="1654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59072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Цветочная поляна анимр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Цветочная поляна анимр</Template>
  <TotalTime>120</TotalTime>
  <Words>78</Words>
  <Application>Microsoft Office PowerPoint</Application>
  <PresentationFormat>Экран (4:3)</PresentationFormat>
  <Paragraphs>30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Arial</vt:lpstr>
      <vt:lpstr>Calibri</vt:lpstr>
      <vt:lpstr>Цветочная поляна анимр</vt:lpstr>
      <vt:lpstr>Физминутки</vt:lpstr>
      <vt:lpstr>Цветочек</vt:lpstr>
      <vt:lpstr>Один, два, три, четыре, пять!</vt:lpstr>
      <vt:lpstr>Дерево</vt:lpstr>
      <vt:lpstr>Хомячок</vt:lpstr>
      <vt:lpstr>У оленя дом большой…</vt:lpstr>
      <vt:lpstr>Мышки</vt:lpstr>
      <vt:lpstr>Мы работали, устали….</vt:lpstr>
      <vt:lpstr>Презентация PowerPoint</vt:lpstr>
      <vt:lpstr>Раз - рывок, два – рывок…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Физминутки на занятиях с логопедом</dc:title>
  <dc:creator>Вова</dc:creator>
  <cp:lastModifiedBy>Вова</cp:lastModifiedBy>
  <cp:revision>12</cp:revision>
  <dcterms:created xsi:type="dcterms:W3CDTF">2013-04-03T11:56:19Z</dcterms:created>
  <dcterms:modified xsi:type="dcterms:W3CDTF">2013-04-03T13:56:51Z</dcterms:modified>
</cp:coreProperties>
</file>