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D93D-99E4-437E-B921-E9DCFDDDC99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DEC41-0DC2-446B-8095-38476CF1C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D93D-99E4-437E-B921-E9DCFDDDC99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DEC41-0DC2-446B-8095-38476CF1C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D93D-99E4-437E-B921-E9DCFDDDC99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DEC41-0DC2-446B-8095-38476CF1C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D93D-99E4-437E-B921-E9DCFDDDC99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DEC41-0DC2-446B-8095-38476CF1C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D93D-99E4-437E-B921-E9DCFDDDC99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DEC41-0DC2-446B-8095-38476CF1C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D93D-99E4-437E-B921-E9DCFDDDC99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DEC41-0DC2-446B-8095-38476CF1C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D93D-99E4-437E-B921-E9DCFDDDC99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DEC41-0DC2-446B-8095-38476CF1C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D93D-99E4-437E-B921-E9DCFDDDC99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DEC41-0DC2-446B-8095-38476CF1C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D93D-99E4-437E-B921-E9DCFDDDC99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DEC41-0DC2-446B-8095-38476CF1C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D93D-99E4-437E-B921-E9DCFDDDC99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DEC41-0DC2-446B-8095-38476CF1C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D93D-99E4-437E-B921-E9DCFDDDC99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DEC41-0DC2-446B-8095-38476CF1C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D93D-99E4-437E-B921-E9DCFDDDC99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DEC41-0DC2-446B-8095-38476CF1C1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429552" cy="20002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ВЫРАЖЕНИЯ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928934"/>
            <a:ext cx="8053808" cy="258532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рисункам составьте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выражения и найдите их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значения</a:t>
            </a:r>
            <a:endParaRPr lang="ru-RU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51802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11256"/>
            <a:ext cx="2643206" cy="187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3429000"/>
            <a:ext cx="261874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8604"/>
            <a:ext cx="2500330" cy="177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86739">
            <a:off x="3314152" y="3854928"/>
            <a:ext cx="3417246" cy="142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5862">
            <a:off x="5619117" y="4047874"/>
            <a:ext cx="3417246" cy="142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2225695" cy="219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2225695" cy="219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643314"/>
            <a:ext cx="2225695" cy="219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643314"/>
            <a:ext cx="2225695" cy="219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00042"/>
            <a:ext cx="2225695" cy="219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00042"/>
            <a:ext cx="2225695" cy="219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71472" y="3857628"/>
            <a:ext cx="2500330" cy="235745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86116" y="3714752"/>
            <a:ext cx="2500330" cy="235745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29388" y="3643314"/>
            <a:ext cx="2500330" cy="235745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86512" y="357166"/>
            <a:ext cx="2500330" cy="235745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43240" y="428604"/>
            <a:ext cx="2500330" cy="235745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1954633" cy="21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66"/>
            <a:ext cx="1954633" cy="21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66"/>
            <a:ext cx="1954633" cy="21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57166"/>
            <a:ext cx="1954633" cy="21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1954633" cy="21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214686"/>
            <a:ext cx="2141521" cy="259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214686"/>
            <a:ext cx="2141521" cy="259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1835140" cy="18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66"/>
            <a:ext cx="1835140" cy="18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786190"/>
            <a:ext cx="1835140" cy="18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857628"/>
            <a:ext cx="1835140" cy="18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66"/>
            <a:ext cx="1835140" cy="18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57166"/>
            <a:ext cx="1835140" cy="18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857496"/>
            <a:ext cx="2003578" cy="301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28604"/>
            <a:ext cx="1749428" cy="175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749428" cy="175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71810"/>
            <a:ext cx="1749428" cy="175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66"/>
            <a:ext cx="1749428" cy="175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66"/>
            <a:ext cx="1749428" cy="175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143248"/>
            <a:ext cx="26003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143248"/>
            <a:ext cx="26003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14356"/>
            <a:ext cx="1954633" cy="21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000108"/>
            <a:ext cx="13199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000108"/>
            <a:ext cx="13199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571876"/>
            <a:ext cx="13199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876"/>
            <a:ext cx="13199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876"/>
            <a:ext cx="13199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00438"/>
            <a:ext cx="13199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484651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7166"/>
            <a:ext cx="5574286" cy="28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6054736" cy="274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643314"/>
            <a:ext cx="6054736" cy="274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Irina\Desktop\0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207218" cy="2295506"/>
          </a:xfrm>
          <a:prstGeom prst="rect">
            <a:avLst/>
          </a:prstGeom>
          <a:noFill/>
        </p:spPr>
      </p:pic>
      <p:pic>
        <p:nvPicPr>
          <p:cNvPr id="3" name="Picture 2" descr="C:\Users\Irina\Desktop\0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2207218" cy="2295506"/>
          </a:xfrm>
          <a:prstGeom prst="rect">
            <a:avLst/>
          </a:prstGeom>
          <a:noFill/>
        </p:spPr>
      </p:pic>
      <p:pic>
        <p:nvPicPr>
          <p:cNvPr id="6" name="Picture 2" descr="C:\Users\Irina\Desktop\0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71876"/>
            <a:ext cx="2207218" cy="2295506"/>
          </a:xfrm>
          <a:prstGeom prst="rect">
            <a:avLst/>
          </a:prstGeom>
          <a:noFill/>
        </p:spPr>
      </p:pic>
      <p:pic>
        <p:nvPicPr>
          <p:cNvPr id="7" name="Picture 2" descr="C:\Users\Irina\Desktop\0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71876"/>
            <a:ext cx="2207218" cy="2295506"/>
          </a:xfrm>
          <a:prstGeom prst="rect">
            <a:avLst/>
          </a:prstGeom>
          <a:noFill/>
        </p:spPr>
      </p:pic>
      <p:pic>
        <p:nvPicPr>
          <p:cNvPr id="8" name="Picture 2" descr="C:\Users\Irina\Desktop\0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00438"/>
            <a:ext cx="2207218" cy="2295506"/>
          </a:xfrm>
          <a:prstGeom prst="rect">
            <a:avLst/>
          </a:prstGeom>
          <a:noFill/>
        </p:spPr>
      </p:pic>
      <p:pic>
        <p:nvPicPr>
          <p:cNvPr id="9" name="Picture 2" descr="C:\Users\Irina\Desktop\0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2207218" cy="2295506"/>
          </a:xfrm>
          <a:prstGeom prst="rect">
            <a:avLst/>
          </a:prstGeom>
          <a:noFill/>
        </p:spPr>
      </p:pic>
      <p:pic>
        <p:nvPicPr>
          <p:cNvPr id="10" name="Picture 2" descr="C:\Users\Irina\Desktop\0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6782" y="357166"/>
            <a:ext cx="2207218" cy="2295506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85786" y="3643314"/>
            <a:ext cx="2500330" cy="235745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15008" y="3571876"/>
            <a:ext cx="2500330" cy="235745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14678" y="3643314"/>
            <a:ext cx="2500330" cy="235745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2720987" cy="237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71480"/>
            <a:ext cx="2720987" cy="237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00042"/>
            <a:ext cx="2720987" cy="237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143380"/>
            <a:ext cx="2720987" cy="237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143380"/>
            <a:ext cx="2720987" cy="237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2720987" cy="237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1538" y="4214818"/>
            <a:ext cx="2500330" cy="235745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43306" y="4286256"/>
            <a:ext cx="2500330" cy="235745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500826" y="4143380"/>
            <a:ext cx="2500330" cy="235745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29388" y="500042"/>
            <a:ext cx="2500330" cy="235745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7</cp:revision>
  <dcterms:created xsi:type="dcterms:W3CDTF">2014-11-15T14:44:18Z</dcterms:created>
  <dcterms:modified xsi:type="dcterms:W3CDTF">2014-11-15T15:36:00Z</dcterms:modified>
</cp:coreProperties>
</file>