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0" r:id="rId3"/>
    <p:sldId id="257" r:id="rId4"/>
    <p:sldId id="258" r:id="rId5"/>
    <p:sldId id="263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ru-RU" sz="5700" dirty="0" smtClean="0">
                <a:solidFill>
                  <a:srgbClr val="FF0000"/>
                </a:solidFill>
              </a:rPr>
              <a:t>Арифметический диктант.</a:t>
            </a:r>
          </a:p>
          <a:p>
            <a:pPr lvl="7">
              <a:buNone/>
            </a:pPr>
            <a:r>
              <a:rPr lang="ru-RU" sz="3600" dirty="0" smtClean="0"/>
              <a:t>Урок математики .</a:t>
            </a:r>
          </a:p>
          <a:p>
            <a:pPr lvl="7">
              <a:buNone/>
            </a:pPr>
            <a:r>
              <a:rPr lang="ru-RU" sz="3600" dirty="0" smtClean="0"/>
              <a:t>3 класс.</a:t>
            </a:r>
          </a:p>
          <a:p>
            <a:pPr lvl="7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Презентация учителя начальных классов Тарасовой Марины Николаевны.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1.Сумму чисел 30 и 40 уменьшить в 10 раз, полученный результат увеличить в </a:t>
            </a:r>
            <a:r>
              <a:rPr lang="ru-RU" sz="4000" b="1" i="1" dirty="0" smtClean="0"/>
              <a:t>7 </a:t>
            </a:r>
            <a:r>
              <a:rPr lang="ru-RU" sz="4000" b="1" dirty="0" smtClean="0"/>
              <a:t>раз, новый результат уменьшить на 20.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b="1" dirty="0" smtClean="0"/>
              <a:t>2.Разность чисел 60 и 40 уменьшить в 4 раза, полученный результат увеличить в 6 раз и новый результат увеличить на произведение чисел </a:t>
            </a:r>
          </a:p>
          <a:p>
            <a:pPr>
              <a:lnSpc>
                <a:spcPct val="80000"/>
              </a:lnSpc>
              <a:buNone/>
            </a:pPr>
            <a:r>
              <a:rPr lang="ru-RU" sz="4000" b="1" dirty="0" smtClean="0"/>
              <a:t>  8 и 3. 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4800" b="1" dirty="0" smtClean="0"/>
              <a:t>3.Сумму чисел 24 и 8 уменьши в 4 </a:t>
            </a:r>
          </a:p>
          <a:p>
            <a:pPr>
              <a:lnSpc>
                <a:spcPct val="80000"/>
              </a:lnSpc>
              <a:buNone/>
            </a:pPr>
            <a:r>
              <a:rPr lang="ru-RU" sz="4800" b="1" dirty="0" smtClean="0"/>
              <a:t> раза.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4.На сколько сумма чисел 460 и 240  больше их разности?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5.Я задумала число, вычла из него 7,результат умножила на 8 и получила 48.</a:t>
            </a:r>
          </a:p>
          <a:p>
            <a:pPr>
              <a:buNone/>
            </a:pPr>
            <a:r>
              <a:rPr lang="ru-RU" sz="4000" b="1" dirty="0" smtClean="0"/>
              <a:t>Какое число я задумала</a:t>
            </a:r>
            <a:r>
              <a:rPr lang="ru-RU" b="1" dirty="0" smtClean="0"/>
              <a:t>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Проверка</a:t>
            </a:r>
            <a:r>
              <a:rPr lang="ru-RU" sz="4000" dirty="0" smtClean="0"/>
              <a:t>.</a:t>
            </a:r>
            <a:endParaRPr lang="ru-RU" sz="4000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1</a:t>
            </a:r>
            <a:r>
              <a:rPr lang="ru-RU" sz="3600" b="1" dirty="0" smtClean="0">
                <a:solidFill>
                  <a:srgbClr val="FF0000"/>
                </a:solidFill>
              </a:rPr>
              <a:t>.(30 + 40) : 10 </a:t>
            </a:r>
            <a:r>
              <a:rPr lang="ru-RU" sz="3600" b="1" dirty="0" err="1" smtClean="0">
                <a:solidFill>
                  <a:srgbClr val="FF0000"/>
                </a:solidFill>
              </a:rPr>
              <a:t>х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7 – 20 = 29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  </a:t>
            </a:r>
            <a:r>
              <a:rPr lang="ru-RU" sz="3600" b="1" i="1" dirty="0" smtClean="0">
                <a:solidFill>
                  <a:srgbClr val="FF0000"/>
                </a:solidFill>
              </a:rPr>
              <a:t> 2</a:t>
            </a:r>
            <a:r>
              <a:rPr lang="ru-RU" sz="3600" b="1" i="1" dirty="0" smtClean="0">
                <a:solidFill>
                  <a:srgbClr val="FF0000"/>
                </a:solidFill>
              </a:rPr>
              <a:t>. ( 60 – 40) : </a:t>
            </a:r>
            <a:r>
              <a:rPr lang="ru-RU" sz="3600" b="1" i="1" dirty="0" smtClean="0">
                <a:solidFill>
                  <a:srgbClr val="FF0000"/>
                </a:solidFill>
              </a:rPr>
              <a:t>4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х</a:t>
            </a:r>
            <a:r>
              <a:rPr lang="ru-RU" sz="3600" b="1" i="1" dirty="0" smtClean="0">
                <a:solidFill>
                  <a:srgbClr val="FF0000"/>
                </a:solidFill>
              </a:rPr>
              <a:t> 6 </a:t>
            </a:r>
            <a:r>
              <a:rPr lang="ru-RU" sz="3600" b="1" i="1" dirty="0" smtClean="0">
                <a:solidFill>
                  <a:srgbClr val="FF0000"/>
                </a:solidFill>
              </a:rPr>
              <a:t>+ (8 </a:t>
            </a:r>
            <a:r>
              <a:rPr lang="ru-RU" sz="3600" b="1" dirty="0" err="1" smtClean="0">
                <a:solidFill>
                  <a:srgbClr val="FF0000"/>
                </a:solidFill>
              </a:rPr>
              <a:t>х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3</a:t>
            </a:r>
            <a:r>
              <a:rPr lang="ru-RU" sz="3600" b="1" i="1" dirty="0" smtClean="0">
                <a:solidFill>
                  <a:srgbClr val="FF0000"/>
                </a:solidFill>
              </a:rPr>
              <a:t>) = 54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 3</a:t>
            </a:r>
            <a:r>
              <a:rPr lang="ru-RU" sz="3600" i="1" dirty="0" smtClean="0">
                <a:solidFill>
                  <a:srgbClr val="FF0000"/>
                </a:solidFill>
              </a:rPr>
              <a:t>.</a:t>
            </a:r>
            <a:r>
              <a:rPr lang="ru-RU" sz="3600" b="1" i="1" dirty="0" smtClean="0">
                <a:solidFill>
                  <a:srgbClr val="FF3399"/>
                </a:solidFill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( 24 + 8 ) : 4 = 8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4.(460+240)-(460-240)=480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5.48:8+7=13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</TotalTime>
  <Words>147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Арифметический диктант.</dc:title>
  <dc:creator>Серега</dc:creator>
  <cp:lastModifiedBy>Серега</cp:lastModifiedBy>
  <cp:revision>8</cp:revision>
  <dcterms:created xsi:type="dcterms:W3CDTF">2014-11-14T19:26:44Z</dcterms:created>
  <dcterms:modified xsi:type="dcterms:W3CDTF">2014-11-14T20:10:38Z</dcterms:modified>
</cp:coreProperties>
</file>