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57" r:id="rId5"/>
    <p:sldId id="259" r:id="rId6"/>
    <p:sldId id="258" r:id="rId7"/>
    <p:sldId id="263" r:id="rId8"/>
    <p:sldId id="260" r:id="rId9"/>
    <p:sldId id="261" r:id="rId10"/>
    <p:sldId id="262" r:id="rId11"/>
    <p:sldId id="264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duga.alltrades.ru/?show=category&amp;id=69475&amp;order=&amp;os=120" TargetMode="External"/><Relationship Id="rId2" Type="http://schemas.openxmlformats.org/officeDocument/2006/relationships/hyperlink" Target="http://ru.picscdn.com/image/41cad999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6332"/>
            <a:ext cx="7772400" cy="6309320"/>
          </a:xfrm>
        </p:spPr>
        <p:txBody>
          <a:bodyPr>
            <a:noAutofit/>
          </a:bodyPr>
          <a:lstStyle/>
          <a:p>
            <a:pPr algn="l"/>
            <a:r>
              <a:rPr lang="tt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63:9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=*:</a:t>
            </a:r>
            <a:r>
              <a:rPr lang="tt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        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t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4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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9=6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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*         3</a:t>
            </a:r>
            <a:r>
              <a:rPr lang="tt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8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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3=*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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6        </a:t>
            </a:r>
            <a:r>
              <a:rPr lang="tt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4) 32:4=4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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    5) 30:10=27:9        6) *:</a:t>
            </a:r>
            <a:r>
              <a:rPr lang="tt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6=35:7 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    </a:t>
            </a:r>
            <a:r>
              <a:rPr lang="tt-RU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tt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ё      </a:t>
            </a:r>
            <a:r>
              <a:rPr lang="tt-RU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tt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ч     а     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10  6    14    4       2     30  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2656"/>
            <a:ext cx="6400800" cy="576064"/>
          </a:xfrm>
        </p:spPr>
        <p:txBody>
          <a:bodyPr>
            <a:normAutofit fontScale="25000" lnSpcReduction="20000"/>
          </a:bodyPr>
          <a:lstStyle/>
          <a:p>
            <a:r>
              <a:rPr lang="tt-RU" sz="16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Прочитай слово: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84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355" y="188640"/>
            <a:ext cx="2924175" cy="2867025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98609" cy="225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31" y="2259736"/>
            <a:ext cx="3229965" cy="215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3046"/>
            <a:ext cx="3260629" cy="2444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45296" y="3573016"/>
            <a:ext cx="2955993" cy="295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35150" y="3898176"/>
            <a:ext cx="2940249" cy="2940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12160" y="2223232"/>
            <a:ext cx="2841004" cy="33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67191" y="10479"/>
            <a:ext cx="2676809" cy="2469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16623" y="3940780"/>
            <a:ext cx="2940249" cy="2940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86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Молодцы! </a:t>
            </a:r>
            <a:endParaRPr lang="ru-RU" sz="6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60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636912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9600" dirty="0" smtClean="0">
                <a:solidFill>
                  <a:srgbClr val="FFFF00"/>
                </a:solidFill>
                <a:sym typeface="Wingdings"/>
              </a:rPr>
              <a:t>          </a:t>
            </a:r>
            <a:endParaRPr lang="ru-RU" sz="9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8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Использовано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u="sng" dirty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 err="1">
                <a:hlinkClick r:id="rId2"/>
              </a:rPr>
              <a:t>ru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picscdn</a:t>
            </a:r>
            <a:r>
              <a:rPr lang="ru-RU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com</a:t>
            </a:r>
            <a:r>
              <a:rPr lang="ru-RU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image</a:t>
            </a:r>
            <a:r>
              <a:rPr lang="ru-RU" u="sng" dirty="0">
                <a:hlinkClick r:id="rId2"/>
              </a:rPr>
              <a:t>/41</a:t>
            </a:r>
            <a:r>
              <a:rPr lang="en-US" u="sng" dirty="0">
                <a:hlinkClick r:id="rId2"/>
              </a:rPr>
              <a:t>cad</a:t>
            </a:r>
            <a:r>
              <a:rPr lang="ru-RU" u="sng" dirty="0">
                <a:hlinkClick r:id="rId2"/>
              </a:rPr>
              <a:t>999/</a:t>
            </a:r>
            <a:r>
              <a:rPr lang="ru-RU" dirty="0"/>
              <a:t> - арена цирка </a:t>
            </a:r>
          </a:p>
          <a:p>
            <a:pPr lvl="0"/>
            <a:r>
              <a:rPr lang="en-US" u="sng" dirty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</a:t>
            </a:r>
            <a:r>
              <a:rPr lang="en-US" u="sng" dirty="0">
                <a:hlinkClick r:id="rId3"/>
              </a:rPr>
              <a:t>www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raduga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alltrades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r>
              <a:rPr lang="ru-RU" u="sng" dirty="0">
                <a:hlinkClick r:id="rId3"/>
              </a:rPr>
              <a:t>/?</a:t>
            </a:r>
            <a:r>
              <a:rPr lang="en-US" u="sng" dirty="0">
                <a:hlinkClick r:id="rId3"/>
              </a:rPr>
              <a:t>show</a:t>
            </a:r>
            <a:r>
              <a:rPr lang="ru-RU" u="sng" dirty="0">
                <a:hlinkClick r:id="rId3"/>
              </a:rPr>
              <a:t>=</a:t>
            </a:r>
            <a:r>
              <a:rPr lang="en-US" u="sng" dirty="0">
                <a:hlinkClick r:id="rId3"/>
              </a:rPr>
              <a:t>category</a:t>
            </a:r>
            <a:r>
              <a:rPr lang="ru-RU" u="sng" dirty="0">
                <a:hlinkClick r:id="rId3"/>
              </a:rPr>
              <a:t>&amp;</a:t>
            </a:r>
            <a:r>
              <a:rPr lang="en-US" u="sng" dirty="0">
                <a:hlinkClick r:id="rId3"/>
              </a:rPr>
              <a:t>id</a:t>
            </a:r>
            <a:r>
              <a:rPr lang="ru-RU" u="sng" dirty="0">
                <a:hlinkClick r:id="rId3"/>
              </a:rPr>
              <a:t>=69475&amp;</a:t>
            </a:r>
            <a:r>
              <a:rPr lang="en-US" u="sng" dirty="0">
                <a:hlinkClick r:id="rId3"/>
              </a:rPr>
              <a:t>order</a:t>
            </a:r>
            <a:r>
              <a:rPr lang="ru-RU" u="sng" dirty="0">
                <a:hlinkClick r:id="rId3"/>
              </a:rPr>
              <a:t>=&amp;</a:t>
            </a:r>
            <a:r>
              <a:rPr lang="en-US" u="sng" dirty="0" err="1">
                <a:hlinkClick r:id="rId3"/>
              </a:rPr>
              <a:t>os</a:t>
            </a:r>
            <a:r>
              <a:rPr lang="ru-RU" u="sng" dirty="0">
                <a:hlinkClick r:id="rId3"/>
              </a:rPr>
              <a:t>=120</a:t>
            </a:r>
            <a:r>
              <a:rPr lang="en-US" dirty="0"/>
              <a:t> </a:t>
            </a:r>
            <a:r>
              <a:rPr lang="ru-RU" dirty="0"/>
              <a:t>–циркуль</a:t>
            </a:r>
          </a:p>
          <a:p>
            <a:pPr lvl="0"/>
            <a:r>
              <a:rPr lang="tt-RU" dirty="0"/>
              <a:t> 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02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Который лишний?</a:t>
            </a:r>
            <a:endParaRPr lang="ru-RU" sz="6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t-RU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16, 20, 24, 32, 40, 48,56 </a:t>
            </a:r>
            <a:endParaRPr lang="tt-RU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t-RU" sz="6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t-RU" sz="6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tt-RU" sz="6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</a:t>
            </a:r>
            <a:r>
              <a:rPr lang="tt-RU" sz="6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(100-28), 15:15, 23</a:t>
            </a:r>
            <a:r>
              <a:rPr lang="tt-RU" sz="6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</a:t>
            </a:r>
            <a:r>
              <a:rPr lang="tt-RU" sz="6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(48-48), а</a:t>
            </a:r>
            <a:r>
              <a:rPr lang="tt-RU" sz="6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</a:t>
            </a:r>
            <a:r>
              <a:rPr lang="tt-RU" sz="6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endParaRPr lang="ru-RU" sz="6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1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rmAutofit/>
          </a:bodyPr>
          <a:lstStyle/>
          <a:p>
            <a:r>
              <a:rPr lang="ru-RU" sz="6600" b="1" cap="all" dirty="0" err="1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Ц</a:t>
            </a:r>
            <a:r>
              <a:rPr lang="ru-RU" sz="6600" b="1" u="sng" cap="all" dirty="0" err="1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и</a:t>
            </a:r>
            <a:r>
              <a:rPr lang="en-US" sz="6600" b="1" u="sng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́</a:t>
            </a:r>
            <a:r>
              <a:rPr lang="ru-RU" sz="6600" b="1" cap="all" dirty="0" err="1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ркуль</a:t>
            </a:r>
            <a:r>
              <a:rPr lang="ru-RU" sz="6600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/>
            </a:r>
            <a:br>
              <a:rPr lang="ru-RU" sz="6600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</a:br>
            <a:r>
              <a:rPr lang="ru-RU" sz="6600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 </a:t>
            </a:r>
            <a:r>
              <a:rPr lang="ru-RU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«</a:t>
            </a:r>
            <a:r>
              <a:rPr lang="ru-RU" b="1" cap="all" dirty="0" err="1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циркулюс</a:t>
            </a:r>
            <a:r>
              <a:rPr lang="ru-RU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»-круглый</a:t>
            </a:r>
            <a:endParaRPr lang="ru-RU" b="1" cap="all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02" y="3053591"/>
            <a:ext cx="3069149" cy="306914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06951" y="3103192"/>
            <a:ext cx="2969945" cy="296994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280" y="3103191"/>
            <a:ext cx="2054865" cy="305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15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ЦИРК</a:t>
            </a:r>
            <a:endParaRPr lang="ru-RU" sz="6600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8740700" cy="532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33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solidFill>
                  <a:schemeClr val="accent1">
                    <a:lumMod val="75000"/>
                  </a:schemeClr>
                </a:solidFill>
              </a:rPr>
              <a:t>Части циркуля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06339"/>
            <a:ext cx="7920880" cy="5040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5696" y="159978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Головка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3283527" y="1961336"/>
            <a:ext cx="856425" cy="3371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59632" y="335699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Ножки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5445224"/>
            <a:ext cx="202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Игла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24" y="543626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Грифель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074756" y="3726619"/>
            <a:ext cx="777164" cy="35045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286000" y="5835633"/>
            <a:ext cx="997527" cy="10796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104220" y="3680157"/>
            <a:ext cx="1827820" cy="32316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5868144" y="5759433"/>
            <a:ext cx="720080" cy="152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92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 правильный ответ</a:t>
            </a:r>
            <a:endParaRPr lang="ru-RU" sz="6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4000" dirty="0"/>
              <a:t>Радиус окружности – это:</a:t>
            </a:r>
          </a:p>
          <a:p>
            <a:r>
              <a:rPr lang="ru-RU" sz="4000" dirty="0"/>
              <a:t>а) отрезок, соединяющий две точки</a:t>
            </a:r>
          </a:p>
          <a:p>
            <a:r>
              <a:rPr lang="ru-RU" sz="4000" dirty="0"/>
              <a:t>окружности;</a:t>
            </a:r>
          </a:p>
          <a:p>
            <a:r>
              <a:rPr lang="ru-RU" sz="4000" dirty="0"/>
              <a:t>б) прямая, проходящая через центр;</a:t>
            </a:r>
          </a:p>
          <a:p>
            <a:r>
              <a:rPr lang="ru-RU" sz="4000" dirty="0"/>
              <a:t>в) отрезок, соединяющий центр и</a:t>
            </a:r>
          </a:p>
          <a:p>
            <a:r>
              <a:rPr lang="ru-RU" sz="4000"/>
              <a:t>любую точку окружности.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9921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Наши умелые руки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124744"/>
            <a:ext cx="4067944" cy="498579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212976"/>
            <a:ext cx="4392488" cy="3337046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24744"/>
            <a:ext cx="3960439" cy="2952328"/>
          </a:xfrm>
        </p:spPr>
      </p:pic>
    </p:spTree>
    <p:extLst>
      <p:ext uri="{BB962C8B-B14F-4D97-AF65-F5344CB8AC3E}">
        <p14:creationId xmlns:p14="http://schemas.microsoft.com/office/powerpoint/2010/main" val="191123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ln>
                  <a:solidFill>
                    <a:srgbClr val="00B050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Решите задачу</a:t>
            </a:r>
            <a:endParaRPr lang="ru-RU" dirty="0">
              <a:ln>
                <a:solidFill>
                  <a:srgbClr val="00B050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t-RU" sz="5400" dirty="0" smtClean="0"/>
              <a:t> Ели 72 года,а ёлочка в 8 раз моложе её.На сколько лет ель старше ёлочки?</a:t>
            </a:r>
            <a:endParaRPr lang="ru-RU" sz="5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91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C00000"/>
                </a:solidFill>
              </a:rPr>
              <a:t>SOS!</a:t>
            </a:r>
            <a:endParaRPr lang="ru-RU" sz="9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t-RU" sz="4800" dirty="0" smtClean="0"/>
              <a:t>Если срубить одну ёлку,то 3 парам клестам,2 белкам,3 лисам не останется пищи, 10 мышей уйдут.Сколько будет вреда,если срубить 2 ёлки?</a:t>
            </a:r>
            <a:endParaRPr lang="ru-RU" sz="4800" dirty="0"/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08963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201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1) 63:9=*:2         2) 4 9=6 *         3) 8 3=* 6        4) 32:4=4 *    5) 30:10=27:9        6) *:6=35:7   к     л    ё      о      ч     а       10  6    14    4       2     30    </vt:lpstr>
      <vt:lpstr>Который лишний?</vt:lpstr>
      <vt:lpstr>Ци́ркуль   «циркулюс»-круглый</vt:lpstr>
      <vt:lpstr>ЦИРК</vt:lpstr>
      <vt:lpstr>Части циркуля</vt:lpstr>
      <vt:lpstr>Найди правильный ответ</vt:lpstr>
      <vt:lpstr>Наши умелые руки</vt:lpstr>
      <vt:lpstr>Решите задачу</vt:lpstr>
      <vt:lpstr>SOS!</vt:lpstr>
      <vt:lpstr>Презентация PowerPoint</vt:lpstr>
      <vt:lpstr>    Молодцы! </vt:lpstr>
      <vt:lpstr>Использовано: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Ци́ркуль   «циркулюс»- түгәрәк</dc:title>
  <dc:creator>Зульфия</dc:creator>
  <cp:lastModifiedBy>Зульфия</cp:lastModifiedBy>
  <cp:revision>36</cp:revision>
  <dcterms:created xsi:type="dcterms:W3CDTF">2012-12-30T17:57:27Z</dcterms:created>
  <dcterms:modified xsi:type="dcterms:W3CDTF">2013-11-05T16:50:34Z</dcterms:modified>
</cp:coreProperties>
</file>