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4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0038CB8-9806-4DCB-85BA-DD833DA7CBF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783BFEB-2D5D-495F-A250-2FFD2D014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8CB8-9806-4DCB-85BA-DD833DA7CBF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BFEB-2D5D-495F-A250-2FFD2D014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8CB8-9806-4DCB-85BA-DD833DA7CBF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BFEB-2D5D-495F-A250-2FFD2D014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8CB8-9806-4DCB-85BA-DD833DA7CBF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BFEB-2D5D-495F-A250-2FFD2D014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8CB8-9806-4DCB-85BA-DD833DA7CBF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BFEB-2D5D-495F-A250-2FFD2D014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8CB8-9806-4DCB-85BA-DD833DA7CBF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BFEB-2D5D-495F-A250-2FFD2D014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038CB8-9806-4DCB-85BA-DD833DA7CBF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83BFEB-2D5D-495F-A250-2FFD2D0148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0038CB8-9806-4DCB-85BA-DD833DA7CBF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783BFEB-2D5D-495F-A250-2FFD2D014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8CB8-9806-4DCB-85BA-DD833DA7CBF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BFEB-2D5D-495F-A250-2FFD2D014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8CB8-9806-4DCB-85BA-DD833DA7CBF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BFEB-2D5D-495F-A250-2FFD2D014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8CB8-9806-4DCB-85BA-DD833DA7CBF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BFEB-2D5D-495F-A250-2FFD2D014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0038CB8-9806-4DCB-85BA-DD833DA7CBF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783BFEB-2D5D-495F-A250-2FFD2D014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Число 4, цифра 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Ягодко </a:t>
            </a:r>
            <a:r>
              <a:rPr lang="ru-RU" dirty="0" smtClean="0"/>
              <a:t>Л.И.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Сколько лапок у мангуста, </a:t>
            </a:r>
          </a:p>
          <a:p>
            <a:pPr>
              <a:buNone/>
            </a:pPr>
            <a:r>
              <a:rPr lang="ru-RU" sz="3200" dirty="0" smtClean="0"/>
              <a:t>Лепестков в цветке капусты, </a:t>
            </a:r>
          </a:p>
          <a:p>
            <a:pPr>
              <a:buNone/>
            </a:pPr>
            <a:r>
              <a:rPr lang="ru-RU" sz="3200" dirty="0" smtClean="0"/>
              <a:t>Пальцев на</a:t>
            </a:r>
            <a:r>
              <a:rPr lang="ru-RU" dirty="0" smtClean="0"/>
              <a:t> куриной ножке </a:t>
            </a:r>
          </a:p>
          <a:p>
            <a:pPr>
              <a:buNone/>
            </a:pPr>
            <a:r>
              <a:rPr lang="ru-RU" dirty="0" smtClean="0"/>
              <a:t>И на задней лапе кошки,</a:t>
            </a:r>
          </a:p>
          <a:p>
            <a:pPr>
              <a:buNone/>
            </a:pPr>
            <a:r>
              <a:rPr lang="ru-RU" dirty="0" smtClean="0"/>
              <a:t> Рук у Тани вместе с Петей </a:t>
            </a:r>
          </a:p>
          <a:p>
            <a:pPr>
              <a:buNone/>
            </a:pPr>
            <a:r>
              <a:rPr lang="ru-RU" dirty="0" smtClean="0"/>
              <a:t>И всего сторон на свете </a:t>
            </a:r>
          </a:p>
          <a:p>
            <a:pPr>
              <a:buNone/>
            </a:pPr>
            <a:r>
              <a:rPr lang="ru-RU" dirty="0" smtClean="0"/>
              <a:t>Да и океанов в мире, </a:t>
            </a:r>
          </a:p>
          <a:p>
            <a:pPr>
              <a:buNone/>
            </a:pPr>
            <a:r>
              <a:rPr lang="ru-RU" dirty="0" smtClean="0"/>
              <a:t>Знает циферка… (четыре)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\Downloads\eyes_4_hc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142984"/>
            <a:ext cx="4357718" cy="46974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600" dirty="0" smtClean="0"/>
              <a:t>То ли цифра, то ли вилка,</a:t>
            </a:r>
            <a:br>
              <a:rPr lang="ru-RU" sz="3600" dirty="0" smtClean="0"/>
            </a:br>
            <a:r>
              <a:rPr lang="ru-RU" sz="3600" dirty="0" smtClean="0"/>
              <a:t>То ли двух дорог развилка.</a:t>
            </a:r>
            <a:br>
              <a:rPr lang="ru-RU" sz="3600" dirty="0" smtClean="0"/>
            </a:br>
            <a:r>
              <a:rPr lang="ru-RU" sz="3600" dirty="0" smtClean="0"/>
              <a:t>В ученической тетради</a:t>
            </a:r>
            <a:br>
              <a:rPr lang="ru-RU" sz="3600" dirty="0" smtClean="0"/>
            </a:br>
            <a:r>
              <a:rPr lang="ru-RU" sz="3600" dirty="0" smtClean="0"/>
              <a:t>Знаю точно - все ей рады.</a:t>
            </a:r>
            <a:br>
              <a:rPr lang="ru-RU" sz="3600" dirty="0" smtClean="0"/>
            </a:br>
            <a:r>
              <a:rPr lang="ru-RU" sz="3600" dirty="0" smtClean="0"/>
              <a:t>(Четыре)</a:t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1" name="Picture 3" descr="C:\Users\админ\Downloads\4H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857628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Я сестру свою баюкал,</a:t>
            </a:r>
            <a:br>
              <a:rPr lang="ru-RU" sz="3100" dirty="0" smtClean="0"/>
            </a:br>
            <a:r>
              <a:rPr lang="ru-RU" sz="3100" dirty="0" smtClean="0"/>
              <a:t>Утешал я Ксюшу,</a:t>
            </a:r>
            <a:br>
              <a:rPr lang="ru-RU" sz="3100" dirty="0" smtClean="0"/>
            </a:br>
            <a:r>
              <a:rPr lang="ru-RU" sz="3100" dirty="0" smtClean="0"/>
              <a:t>Положил я к ней трех кукол,</a:t>
            </a:r>
            <a:br>
              <a:rPr lang="ru-RU" sz="3100" dirty="0" smtClean="0"/>
            </a:br>
            <a:r>
              <a:rPr lang="ru-RU" sz="3100" dirty="0" smtClean="0"/>
              <a:t>Зайчика из плюша.</a:t>
            </a:r>
            <a:br>
              <a:rPr lang="ru-RU" sz="3100" dirty="0" smtClean="0"/>
            </a:br>
            <a:r>
              <a:rPr lang="ru-RU" sz="3100" dirty="0" smtClean="0"/>
              <a:t>Сколько же всего игрушек</a:t>
            </a:r>
            <a:br>
              <a:rPr lang="ru-RU" sz="3100" dirty="0" smtClean="0"/>
            </a:br>
            <a:r>
              <a:rPr lang="ru-RU" sz="3100" dirty="0" smtClean="0"/>
              <a:t>У моей сестренки Ксюши?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Users\админ\Downloads\4t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429132"/>
            <a:ext cx="2786082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Покажи 4 предмета на магнитной доске</a:t>
            </a:r>
            <a:endParaRPr lang="ru-RU" dirty="0"/>
          </a:p>
        </p:txBody>
      </p:sp>
      <p:pic>
        <p:nvPicPr>
          <p:cNvPr id="4" name="Picture 2" descr="C:\Users\админ\Downloads\arg-4-25-trans-y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285992"/>
            <a:ext cx="3643338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\Downloads\910776-42cee0a6e8d3d08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85794"/>
            <a:ext cx="7862064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</TotalTime>
  <Words>58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Число 4, цифра 4</vt:lpstr>
      <vt:lpstr>Слайд 2</vt:lpstr>
      <vt:lpstr>Слайд 3</vt:lpstr>
      <vt:lpstr>              То ли цифра, то ли вилка, То ли двух дорог развилка. В ученической тетради Знаю точно - все ей рады. (Четыре)  </vt:lpstr>
      <vt:lpstr>     Я сестру свою баюкал, Утешал я Ксюшу, Положил я к ней трех кукол, Зайчика из плюша. Сколько же всего игрушек У моей сестренки Ксюши? </vt:lpstr>
      <vt:lpstr>Покажи 4 предмета на магнитной доске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 4, цифра 4</dc:title>
  <dc:creator>админ</dc:creator>
  <cp:lastModifiedBy>админ</cp:lastModifiedBy>
  <cp:revision>14</cp:revision>
  <dcterms:created xsi:type="dcterms:W3CDTF">2014-09-30T13:16:18Z</dcterms:created>
  <dcterms:modified xsi:type="dcterms:W3CDTF">2014-11-17T16:14:54Z</dcterms:modified>
</cp:coreProperties>
</file>