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58" r:id="rId3"/>
    <p:sldId id="259" r:id="rId4"/>
    <p:sldId id="264" r:id="rId5"/>
    <p:sldId id="261" r:id="rId6"/>
    <p:sldId id="262" r:id="rId7"/>
    <p:sldId id="266" r:id="rId8"/>
    <p:sldId id="269" r:id="rId9"/>
    <p:sldId id="270" r:id="rId10"/>
    <p:sldId id="268" r:id="rId11"/>
    <p:sldId id="26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EB338-DB13-4858-8C1F-9D1CC92BA2A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A6BE9-9D9C-49AD-8228-668AADB78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5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6BE9-9D9C-49AD-8228-668AADB7803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2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20FD-81E0-4DE1-A595-438990408D0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F38F-E98E-4402-AC92-CF7F58FD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20FD-81E0-4DE1-A595-438990408D0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F38F-E98E-4402-AC92-CF7F58FD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3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20FD-81E0-4DE1-A595-438990408D0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F38F-E98E-4402-AC92-CF7F58FD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7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20FD-81E0-4DE1-A595-438990408D0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F38F-E98E-4402-AC92-CF7F58FD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5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20FD-81E0-4DE1-A595-438990408D0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F38F-E98E-4402-AC92-CF7F58FD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9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20FD-81E0-4DE1-A595-438990408D0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F38F-E98E-4402-AC92-CF7F58FD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20FD-81E0-4DE1-A595-438990408D0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F38F-E98E-4402-AC92-CF7F58FD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9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20FD-81E0-4DE1-A595-438990408D0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F38F-E98E-4402-AC92-CF7F58FD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20FD-81E0-4DE1-A595-438990408D0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F38F-E98E-4402-AC92-CF7F58FD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6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20FD-81E0-4DE1-A595-438990408D0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F38F-E98E-4402-AC92-CF7F58FD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8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20FD-81E0-4DE1-A595-438990408D0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F38F-E98E-4402-AC92-CF7F58FD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98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D20FD-81E0-4DE1-A595-438990408D0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F38F-E98E-4402-AC92-CF7F58FD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9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31.pn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kidsstock.ru/letnie-tovary/igrovye-domiki/" TargetMode="External"/><Relationship Id="rId3" Type="http://schemas.openxmlformats.org/officeDocument/2006/relationships/hyperlink" Target="http://forum.forumok.ru/index.php?act=Print&amp;client=printer&amp;f=67&amp;t=2153" TargetMode="External"/><Relationship Id="rId7" Type="http://schemas.openxmlformats.org/officeDocument/2006/relationships/hyperlink" Target="http://forum.od.ua/showthread.php?s=15fe87fe64587424de1820884d8fb258&amp;t=395055&amp;page=32" TargetMode="External"/><Relationship Id="rId2" Type="http://schemas.openxmlformats.org/officeDocument/2006/relationships/hyperlink" Target="http://2berega.spb.ru/user/Polikarpowa/file/77146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keta.ua/732348/p732348/" TargetMode="External"/><Relationship Id="rId5" Type="http://schemas.openxmlformats.org/officeDocument/2006/relationships/hyperlink" Target="http://ru.4androidapps.net/tag/tools/flii-backup-free-download-73174.html" TargetMode="External"/><Relationship Id="rId4" Type="http://schemas.openxmlformats.org/officeDocument/2006/relationships/hyperlink" Target="http://aituts.ru/single.php?id=13" TargetMode="External"/><Relationship Id="rId9" Type="http://schemas.openxmlformats.org/officeDocument/2006/relationships/hyperlink" Target="http://subscribe.ru/archive/home.child.raskraska/200907/07111405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1916832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Математика 1 класс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Числа от 1 до 10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Презентацию выполнила учитель начальных классов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ГБОУ Школы №998 г. Москвы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Усачева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атьяна Викторовна</a:t>
            </a:r>
          </a:p>
          <a:p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5086">
            <a:off x="7414009" y="3202922"/>
            <a:ext cx="119538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Самостоятельная работа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970044"/>
            <a:ext cx="3121517" cy="233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21" y="2930381"/>
            <a:ext cx="11699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1711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160">
            <a:off x="7008044" y="3378673"/>
            <a:ext cx="318020" cy="91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03392">
            <a:off x="6792386" y="2763132"/>
            <a:ext cx="310989" cy="8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4706">
            <a:off x="6560530" y="3082204"/>
            <a:ext cx="7747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1529">
            <a:off x="6759241" y="2425271"/>
            <a:ext cx="7747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836">
            <a:off x="7572751" y="2910097"/>
            <a:ext cx="119538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9361">
            <a:off x="6976209" y="3375838"/>
            <a:ext cx="119538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0199">
            <a:off x="6943543" y="2142828"/>
            <a:ext cx="119538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1311">
            <a:off x="7247973" y="2281602"/>
            <a:ext cx="119538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83">
            <a:off x="7909117" y="2594263"/>
            <a:ext cx="474294" cy="94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http://klub-drug.ru/wp-content/uploads/2011/03/st1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67920"/>
            <a:ext cx="3096344" cy="2223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1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Ребята, спасибо за помощь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 хорошую работу!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72" y="2515848"/>
            <a:ext cx="3590855" cy="26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390580"/>
            <a:ext cx="1502478" cy="146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30650"/>
            <a:ext cx="15065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94325"/>
            <a:ext cx="15065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60838"/>
            <a:ext cx="15065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7725"/>
            <a:ext cx="15065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44824"/>
            <a:ext cx="15065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i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smtClean="0">
                <a:solidFill>
                  <a:schemeClr val="accent1">
                    <a:lumMod val="50000"/>
                  </a:schemeClr>
                </a:solidFill>
              </a:rPr>
              <a:t>Использованы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ресурсы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ru-RU" sz="2400" u="sng" dirty="0" smtClean="0">
                <a:solidFill>
                  <a:prstClr val="black"/>
                </a:solidFill>
                <a:hlinkClick r:id="rId2"/>
              </a:rPr>
              <a:t>http</a:t>
            </a:r>
            <a:r>
              <a:rPr lang="ru-RU" sz="2400" u="sng" dirty="0">
                <a:solidFill>
                  <a:prstClr val="black"/>
                </a:solidFill>
                <a:hlinkClick r:id="rId2"/>
              </a:rPr>
              <a:t>://2berega.spb.ru/user/Polikarpowa/file/771463/</a:t>
            </a:r>
            <a:endParaRPr lang="ru-RU" sz="2400" dirty="0">
              <a:solidFill>
                <a:prstClr val="black"/>
              </a:solidFill>
            </a:endParaRP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ru-RU" sz="2400" u="sng" dirty="0">
                <a:solidFill>
                  <a:prstClr val="black"/>
                </a:solidFill>
                <a:hlinkClick r:id="rId3"/>
              </a:rPr>
              <a:t>http://forum.forumok.ru/index.php?act=Print&amp;client=printer&amp;f=67&amp;t=2153</a:t>
            </a:r>
            <a:endParaRPr lang="ru-RU" sz="2400" u="sng" dirty="0">
              <a:solidFill>
                <a:prstClr val="black"/>
              </a:solidFill>
            </a:endParaRP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hlinkClick r:id="rId4"/>
              </a:rPr>
              <a:t>http://aituts.ru/single.php?id=13</a:t>
            </a:r>
            <a:endParaRPr lang="ru-RU" sz="2400" dirty="0">
              <a:solidFill>
                <a:prstClr val="black"/>
              </a:solidFill>
            </a:endParaRP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hlinkClick r:id="rId5"/>
              </a:rPr>
              <a:t>http://ru.4androidapps.net/tag/tools/flii-backup-free-download-73174.html</a:t>
            </a:r>
            <a:endParaRPr lang="ru-RU" sz="2400" dirty="0">
              <a:solidFill>
                <a:prstClr val="black"/>
              </a:solidFill>
            </a:endParaRP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hlinkClick r:id="rId6"/>
              </a:rPr>
              <a:t>http://www.raketa.ua/732348/p732348/</a:t>
            </a:r>
            <a:endParaRPr lang="ru-RU" sz="2400" dirty="0">
              <a:solidFill>
                <a:prstClr val="black"/>
              </a:solidFill>
            </a:endParaRP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hlinkClick r:id="rId7"/>
              </a:rPr>
              <a:t>http://forum.od.ua/showthread.php?s=15fe87fe64587424de1820884d8fb258&amp;t=395055&amp;page=32</a:t>
            </a:r>
            <a:endParaRPr lang="ru-RU" sz="2400" dirty="0">
              <a:solidFill>
                <a:prstClr val="black"/>
              </a:solidFill>
            </a:endParaRP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hlinkClick r:id="rId8"/>
              </a:rPr>
              <a:t>http://kidsstock.ru/letnie-tovary/igrovye-domiki/</a:t>
            </a:r>
            <a:endParaRPr lang="ru-RU" sz="2400" dirty="0">
              <a:solidFill>
                <a:prstClr val="black"/>
              </a:solidFill>
            </a:endParaRP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hlinkClick r:id="rId9"/>
              </a:rPr>
              <a:t>http://subscribe.ru/archive/home.child.raskraska/200907/07111405.html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5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</a:rPr>
              <a:t>Числа от 1 до 10</a:t>
            </a:r>
            <a:br>
              <a:rPr lang="ru-RU" sz="5400" b="1" i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5898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Стоит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в поле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сестрица-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pPr marL="11430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Жёлтый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глазок, белые реснички.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556791"/>
            <a:ext cx="1512169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02" y="4164727"/>
            <a:ext cx="3590509" cy="269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3"/>
            <a:ext cx="8893175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/>
            </a:r>
            <a:br>
              <a:rPr lang="ru-RU" sz="5400" dirty="0" smtClean="0">
                <a:solidFill>
                  <a:srgbClr val="FFC000"/>
                </a:solidFill>
              </a:rPr>
            </a:br>
            <a:r>
              <a:rPr lang="ru-RU" sz="5400" dirty="0" smtClean="0">
                <a:solidFill>
                  <a:srgbClr val="FFC000"/>
                </a:solidFill>
              </a:rPr>
              <a:t>                            </a:t>
            </a:r>
            <a:r>
              <a:rPr lang="ru-RU" sz="5400" b="1" dirty="0" smtClean="0">
                <a:solidFill>
                  <a:srgbClr val="FFC000"/>
                </a:solidFill>
              </a:rPr>
              <a:t>ромашка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77806"/>
            <a:ext cx="6699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2664296" cy="34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16" y="1469450"/>
            <a:ext cx="387995" cy="111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966" y="214313"/>
            <a:ext cx="5464884" cy="9826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Состав числа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6525" y="255524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2339975" y="2420938"/>
            <a:ext cx="344488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1835150" y="2420938"/>
            <a:ext cx="360363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124075" y="1789361"/>
            <a:ext cx="5293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33399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547664" y="2848838"/>
            <a:ext cx="5764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555875" y="2789232"/>
            <a:ext cx="503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140200" y="1933030"/>
            <a:ext cx="8739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333399"/>
                </a:solidFill>
                <a:latin typeface="Comic Sans MS" pitchFamily="66" charset="0"/>
              </a:rPr>
              <a:t>10</a:t>
            </a:r>
            <a:endParaRPr lang="en-US" sz="44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4500563" y="2565400"/>
            <a:ext cx="344487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3995738" y="2565400"/>
            <a:ext cx="360362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708400" y="3098548"/>
            <a:ext cx="647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3333CC"/>
                </a:solidFill>
                <a:latin typeface="Comic Sans MS" pitchFamily="66" charset="0"/>
              </a:rPr>
              <a:t>7</a:t>
            </a:r>
            <a:r>
              <a:rPr lang="ru-RU" sz="4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4716463" y="3022037"/>
            <a:ext cx="5762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3</a:t>
            </a:r>
            <a:r>
              <a:rPr lang="ru-RU" sz="4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6588125" y="1749674"/>
            <a:ext cx="5762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333399"/>
                </a:solidFill>
                <a:latin typeface="Comic Sans MS" pitchFamily="66" charset="0"/>
              </a:rPr>
              <a:t>5</a:t>
            </a:r>
            <a:endParaRPr lang="ru-RU" sz="4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6948488" y="2420938"/>
            <a:ext cx="344487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6443663" y="2420938"/>
            <a:ext cx="360362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6011863" y="2726884"/>
            <a:ext cx="514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447800" algn="l"/>
              </a:tabLst>
            </a:pPr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ru-RU" sz="4000" dirty="0" smtClean="0">
                <a:solidFill>
                  <a:srgbClr val="3333CC"/>
                </a:solidFill>
                <a:latin typeface="Comic Sans MS" pitchFamily="66" charset="0"/>
              </a:rPr>
              <a:t>3</a:t>
            </a:r>
            <a:endParaRPr lang="en-US" sz="40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7308850" y="2925763"/>
            <a:ext cx="5755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2843213" y="3765550"/>
            <a:ext cx="5293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33399"/>
                </a:solidFill>
                <a:latin typeface="Comic Sans MS" pitchFamily="66" charset="0"/>
              </a:rPr>
              <a:t>6</a:t>
            </a:r>
            <a:endParaRPr lang="ru-RU" sz="44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3213468" y="4306391"/>
            <a:ext cx="344488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H="1">
            <a:off x="2532473" y="4319091"/>
            <a:ext cx="358775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2195513" y="4725988"/>
            <a:ext cx="5857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rgbClr val="3333CC"/>
                </a:solidFill>
                <a:latin typeface="Comic Sans MS" pitchFamily="66" charset="0"/>
              </a:rPr>
              <a:t>2</a:t>
            </a:r>
            <a:endParaRPr lang="ru-RU" sz="40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3203575" y="4451970"/>
            <a:ext cx="654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  </a:t>
            </a:r>
            <a:r>
              <a:rPr lang="en-US" sz="4000" dirty="0" smtClean="0">
                <a:solidFill>
                  <a:srgbClr val="3333CC"/>
                </a:solidFill>
                <a:latin typeface="Comic Sans MS" pitchFamily="66" charset="0"/>
              </a:rPr>
              <a:t>4</a:t>
            </a:r>
            <a:r>
              <a:rPr lang="ru-RU" sz="40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ru-RU" sz="4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5795963" y="3716338"/>
            <a:ext cx="5293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33399"/>
                </a:solidFill>
                <a:latin typeface="Comic Sans MS" pitchFamily="66" charset="0"/>
              </a:rPr>
              <a:t>8</a:t>
            </a:r>
            <a:endParaRPr lang="ru-RU" sz="44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H="1">
            <a:off x="5419085" y="4339027"/>
            <a:ext cx="43180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6299508" y="4267200"/>
            <a:ext cx="344488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5292725" y="4725987"/>
            <a:ext cx="503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4</a:t>
            </a:r>
            <a:endParaRPr lang="ru-RU" sz="40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6443663" y="4652962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4</a:t>
            </a:r>
            <a:endParaRPr lang="ru-RU" sz="40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9" y="263807"/>
            <a:ext cx="1671637" cy="214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03" y="800840"/>
            <a:ext cx="3651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5622" y="748493"/>
            <a:ext cx="3651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819" y="1335228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22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/>
      <p:bldP spid="31752" grpId="0"/>
      <p:bldP spid="31754" grpId="0" animBg="1"/>
      <p:bldP spid="31755" grpId="0" animBg="1"/>
      <p:bldP spid="31756" grpId="0"/>
      <p:bldP spid="31757" grpId="0"/>
      <p:bldP spid="31758" grpId="0"/>
      <p:bldP spid="31759" grpId="0" animBg="1"/>
      <p:bldP spid="31760" grpId="0" animBg="1"/>
      <p:bldP spid="31763" grpId="0"/>
      <p:bldP spid="31764" grpId="0" animBg="1"/>
      <p:bldP spid="31765" grpId="0" animBg="1"/>
      <p:bldP spid="31766" grpId="0"/>
      <p:bldP spid="31768" grpId="0"/>
      <p:bldP spid="31769" grpId="0" animBg="1"/>
      <p:bldP spid="31770" grpId="0" animBg="1"/>
      <p:bldP spid="31771" grpId="0"/>
      <p:bldP spid="317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421585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chemeClr val="accent1">
                    <a:lumMod val="50000"/>
                  </a:schemeClr>
                </a:solidFill>
              </a:rPr>
              <a:t>Числа от 1 до 10</a:t>
            </a:r>
            <a:br>
              <a:rPr lang="ru-RU" sz="4900" b="1" i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2" y="2053929"/>
            <a:ext cx="1368701" cy="130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93" y="2053929"/>
            <a:ext cx="1369580" cy="130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1353167" cy="128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67" y="2091720"/>
            <a:ext cx="1320751" cy="125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00433"/>
            <a:ext cx="1320751" cy="125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34" y="4051086"/>
            <a:ext cx="1754178" cy="175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1" y="407707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76" y="4140340"/>
            <a:ext cx="1677436" cy="167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50" y="4034836"/>
            <a:ext cx="1728267" cy="172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1" y="188640"/>
            <a:ext cx="1356912" cy="174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10" y="1035583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65" y="743482"/>
            <a:ext cx="9636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1766">
            <a:off x="7238539" y="383445"/>
            <a:ext cx="9636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4873">
            <a:off x="7595071" y="283034"/>
            <a:ext cx="9636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7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7569" y="3389338"/>
            <a:ext cx="414564" cy="4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2555776" y="2582538"/>
            <a:ext cx="2656585" cy="38123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5 - 1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6 – 2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6 + 2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5 + 2</a:t>
            </a:r>
          </a:p>
          <a:p>
            <a:endParaRPr lang="ru-RU" sz="4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55" y="3369097"/>
            <a:ext cx="1098639" cy="157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60192"/>
            <a:ext cx="875963" cy="139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36" y="2873268"/>
            <a:ext cx="424080" cy="4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1" y="3410611"/>
            <a:ext cx="531525" cy="56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55" y="1859431"/>
            <a:ext cx="396081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40" y="2847340"/>
            <a:ext cx="499706" cy="53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11" y="2634601"/>
            <a:ext cx="560338" cy="51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3930">
            <a:off x="6371963" y="3502237"/>
            <a:ext cx="5603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860" y="2856334"/>
            <a:ext cx="5603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54" y="2234082"/>
            <a:ext cx="5603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24" y="2247429"/>
            <a:ext cx="5603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90" y="3200957"/>
            <a:ext cx="5603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61" y="2653264"/>
            <a:ext cx="5603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85" y="2069775"/>
            <a:ext cx="5603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10" y="-30487"/>
            <a:ext cx="16700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14" y="1040522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80" y="577315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2058">
            <a:off x="8011810" y="349167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1561">
            <a:off x="7631767" y="380791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958">
            <a:off x="8359169" y="901442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8269" flipH="1">
            <a:off x="7541900" y="590920"/>
            <a:ext cx="393148" cy="78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Найдите значение числовых выражений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7569" y="3389338"/>
            <a:ext cx="414564" cy="4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2483768" y="2582538"/>
            <a:ext cx="3600400" cy="3812380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5</a:t>
            </a:r>
            <a:r>
              <a:rPr lang="ru-RU" sz="4000" b="1" dirty="0" smtClean="0">
                <a:solidFill>
                  <a:srgbClr val="C00000"/>
                </a:solidFill>
              </a:rPr>
              <a:t> – 1</a:t>
            </a:r>
          </a:p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   6 + 2</a:t>
            </a:r>
          </a:p>
          <a:p>
            <a:endParaRPr lang="ru-RU" sz="4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55" y="3369097"/>
            <a:ext cx="1098639" cy="157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60192"/>
            <a:ext cx="875963" cy="139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36" y="2873268"/>
            <a:ext cx="424080" cy="4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1" y="3410611"/>
            <a:ext cx="531525" cy="56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55" y="1859431"/>
            <a:ext cx="396081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40" y="2847340"/>
            <a:ext cx="499706" cy="53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11" y="2634601"/>
            <a:ext cx="560338" cy="51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3930">
            <a:off x="6425198" y="3718774"/>
            <a:ext cx="5603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14" y="3114385"/>
            <a:ext cx="5603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90" y="2493020"/>
            <a:ext cx="5603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24" y="2247429"/>
            <a:ext cx="5603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90" y="3200957"/>
            <a:ext cx="5603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61" y="2653264"/>
            <a:ext cx="5603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85" y="2069775"/>
            <a:ext cx="5603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7" y="718197"/>
            <a:ext cx="1389397" cy="178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02" y="3758618"/>
            <a:ext cx="5603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989" y="1412565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19" y="877578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3622">
            <a:off x="8151306" y="673549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65460">
            <a:off x="7803675" y="749816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1594">
            <a:off x="8498514" y="1165951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7400">
            <a:off x="8472484" y="1498257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9816">
            <a:off x="7621158" y="1098161"/>
            <a:ext cx="397831" cy="79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643192" cy="395128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5 – 1 = 4            6 + 2 = 8</a:t>
            </a: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равенства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713"/>
            <a:ext cx="16700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55276"/>
            <a:ext cx="390178" cy="39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64704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065">
            <a:off x="8164320" y="1071933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210">
            <a:off x="7771779" y="530106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53070">
            <a:off x="7373307" y="657784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5076">
            <a:off x="7191507" y="1022508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8272">
            <a:off x="7122100" y="1297826"/>
            <a:ext cx="9747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0568">
            <a:off x="7389997" y="1445604"/>
            <a:ext cx="9747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2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9553" y="2174875"/>
            <a:ext cx="8147248" cy="395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8 &gt;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4  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     4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&lt;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8</a:t>
            </a:r>
          </a:p>
          <a:p>
            <a:pPr marL="742950" indent="-742950" algn="ctr">
              <a:buAutoNum type="arabicPlain" startAt="8"/>
            </a:pPr>
            <a:endParaRPr lang="ru-RU" sz="4400" b="1" dirty="0">
              <a:solidFill>
                <a:schemeClr val="accent2">
                  <a:lumMod val="75000"/>
                </a:schemeClr>
              </a:solidFill>
              <a:cs typeface="Times New Roman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cs typeface="Times New Roman"/>
              </a:rPr>
              <a:t>неравенства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116632"/>
            <a:ext cx="1670449" cy="21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80728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74" y="255241"/>
            <a:ext cx="3651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0489" y="316272"/>
            <a:ext cx="3651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1605">
            <a:off x="7308489" y="451375"/>
            <a:ext cx="383707" cy="76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36" y="445740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2347">
            <a:off x="8163110" y="723023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8383">
            <a:off x="8102936" y="1010891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4912">
            <a:off x="7104898" y="812452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29" y="1072225"/>
            <a:ext cx="657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9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140</Words>
  <Application>Microsoft Office PowerPoint</Application>
  <PresentationFormat>Экран (4:3)</PresentationFormat>
  <Paragraphs>56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Математика 1 класс</vt:lpstr>
      <vt:lpstr>Числа от 1 до 10 </vt:lpstr>
      <vt:lpstr>                             ромашка</vt:lpstr>
      <vt:lpstr>Состав числа</vt:lpstr>
      <vt:lpstr>Числа от 1 до 10 </vt:lpstr>
      <vt:lpstr>Презентация PowerPoint</vt:lpstr>
      <vt:lpstr>Найдите значение числовых выражений</vt:lpstr>
      <vt:lpstr>Презентация PowerPoint</vt:lpstr>
      <vt:lpstr>Презентация PowerPoint</vt:lpstr>
      <vt:lpstr>Самостоятельная работа</vt:lpstr>
      <vt:lpstr>Ребята, спасибо за помощь  и хорошую работу!</vt:lpstr>
      <vt:lpstr> Использованы ресурсы: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1 класс</dc:title>
  <dc:creator>Карина</dc:creator>
  <cp:lastModifiedBy>Карина</cp:lastModifiedBy>
  <cp:revision>33</cp:revision>
  <dcterms:created xsi:type="dcterms:W3CDTF">2014-10-26T13:08:12Z</dcterms:created>
  <dcterms:modified xsi:type="dcterms:W3CDTF">2014-11-18T17:26:20Z</dcterms:modified>
</cp:coreProperties>
</file>