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  <p:sldMasterId id="2147483882" r:id="rId2"/>
    <p:sldMasterId id="2147483894" r:id="rId3"/>
  </p:sldMasterIdLst>
  <p:notesMasterIdLst>
    <p:notesMasterId r:id="rId17"/>
  </p:notesMasterIdLst>
  <p:sldIdLst>
    <p:sldId id="256" r:id="rId4"/>
    <p:sldId id="263" r:id="rId5"/>
    <p:sldId id="264" r:id="rId6"/>
    <p:sldId id="265" r:id="rId7"/>
    <p:sldId id="269" r:id="rId8"/>
    <p:sldId id="261" r:id="rId9"/>
    <p:sldId id="270" r:id="rId10"/>
    <p:sldId id="267" r:id="rId11"/>
    <p:sldId id="268" r:id="rId12"/>
    <p:sldId id="262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2A4"/>
    <a:srgbClr val="14AC88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01467-A2F2-4D48-B2F0-F3C51E6FB700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5A25BD-9E11-4055-8C9E-6CAB661F22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443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A906B-F83A-41A6-B8DD-9B46CAB1A3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411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82D7E4-5038-4BCD-9A01-DB74388C02AE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73B745-6A78-473C-ADBC-DEBAC0721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1CD1-CA18-4E12-AD46-C6DE0EE7B211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0C45-8760-4E22-9448-1E8DDB467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956E-55BB-4269-906A-4D40BECFA58B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4FAC-F5D9-4BC0-A21B-ADD347826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B93E-F49E-467B-A1CB-6D3CB88B2A56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10C3-B623-4978-BD43-6B1474FF6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79E8-B7D9-4162-BB38-F52B374210D6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5C5D-CC65-4C27-A356-CE39BCB63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4252-1C8C-4491-913B-4213ED667E1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FB93-095C-43EF-8355-B945D7D54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59C4-7893-456A-8796-3963164B53E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8CEE0-68A3-4AA5-9081-073BB97A0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A803-6DAF-42FB-96AC-3FD8A659625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83355-1402-48AC-AB1E-9F25B3C0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59A3-704B-4032-8BBB-66256EDD022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A6B8-F642-4E7B-A71B-1A960B72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80E9-E7C6-414B-A2F7-65328022FE7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416E4-8A09-4C56-8BB1-F6B46AFC1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5D8D-AE62-4918-A2F1-18782CF063D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0B1D-89DF-4681-8E49-649C2A8D5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8BCE-73DB-4D41-8F06-4F06A2A0E480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9804-8697-46B2-95EA-5BEFEE284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7EE3-99BF-4B55-A97B-2FB4D2F9FE0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C836-D172-4D4E-9F24-15421E00E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E872-2563-4C4C-A381-3A4AF3AFA0B1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4F24-F3BC-4E67-9EEC-CBBB233D9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18CD-2C74-4982-B820-3545C7B5E9E4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AAF7-E637-471E-B054-0942AB170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DC-346F-4F2D-9DFA-FC5264DD6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235C-7B3D-488B-B8F9-E2C1FC59B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89CE-49BC-4547-8D06-E1B389EA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D1A1-C8A6-44A9-A792-237B2648A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EC25-737C-4111-8FDB-CE45114A0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E83B08-3139-4E00-9B08-405DF4BBF10A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B591F7-3D77-4479-8FBC-95B7E56062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AB62-5370-4726-B4E2-30BB9D19A250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AE59-96DA-4F61-A291-B3B73845A2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4B22-0A00-4683-9CDB-11A03F6CC67A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F305-4BA0-4470-A843-BD437A4F1C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0163-586E-43E2-8766-8F909342EA0F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ED4C-72D5-4692-8B0C-7B6EC229E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59276-CD87-427A-A861-BD330D9FD464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F57C1-C937-4937-B761-CB7B49E65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42C5-1B01-48C3-8E8B-37B35AF17398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84A4-BB1D-48CA-8C32-C852DED1E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429F8-4AE0-4943-8F76-D53BA7F26FCB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89F1A7-E4D0-443F-8E12-9EBB808D5C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658F882-BD3F-4EF8-BD40-12755D9F1CAB}" type="datetimeFigureOut">
              <a:rPr lang="ru-RU"/>
              <a:pPr>
                <a:defRPr/>
              </a:pPr>
              <a:t>22.01.2014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89DD4C8-4008-4EDF-8551-F19209B8D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32" r:id="rId2"/>
    <p:sldLayoutId id="2147484150" r:id="rId3"/>
    <p:sldLayoutId id="2147484133" r:id="rId4"/>
    <p:sldLayoutId id="2147484134" r:id="rId5"/>
    <p:sldLayoutId id="2147484135" r:id="rId6"/>
    <p:sldLayoutId id="2147484151" r:id="rId7"/>
    <p:sldLayoutId id="2147484136" r:id="rId8"/>
    <p:sldLayoutId id="2147484152" r:id="rId9"/>
    <p:sldLayoutId id="2147484137" r:id="rId10"/>
    <p:sldLayoutId id="214748413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9D2F6-A04D-4A4B-B67F-74E0C3C039D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9B145B-47D8-45FC-83B3-09E5C2FAB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 b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 b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 b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AF93D97-28B1-4D91-B73A-CE0B1A9E7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114" y="729208"/>
            <a:ext cx="7296806" cy="15696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Увеличиваем,  </a:t>
            </a:r>
          </a:p>
          <a:p>
            <a:pPr algn="ctr">
              <a:defRPr/>
            </a:pPr>
            <a:r>
              <a:rPr lang="ru-RU" sz="4800" b="1" dirty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уменьшаем число на 1.</a:t>
            </a:r>
          </a:p>
        </p:txBody>
      </p:sp>
      <p:pic>
        <p:nvPicPr>
          <p:cNvPr id="14340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152775"/>
            <a:ext cx="2717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92B1F-433D-4380-92FC-B167D4F19369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23555" name="Picture 2" descr="D:\Новая папка\Азбука в картинках\[у] утён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1358900"/>
            <a:ext cx="38163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928fcce2e4a5ab6e0e1da660737faa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495550"/>
            <a:ext cx="20304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928fcce2e4a5ab6e0e1da660737faa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2332038"/>
            <a:ext cx="20304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e928fcce2e4a5ab6e0e1da660737faa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58738" y="4829175"/>
            <a:ext cx="20304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e928fcce2e4a5ab6e0e1da660737faa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4524375"/>
            <a:ext cx="20304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e928fcce2e4a5ab6e0e1da660737faa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25" y="26988"/>
            <a:ext cx="20304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e928fcce2e4a5ab6e0e1da660737faa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0"/>
            <a:ext cx="20304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hild - Танец утя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5281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1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1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100"/>
                            </p:stCondLst>
                            <p:childTnLst>
                              <p:par>
                                <p:cTn id="4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1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100"/>
                            </p:stCondLst>
                            <p:childTnLst>
                              <p:par>
                                <p:cTn id="5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1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1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4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692275" y="3429000"/>
            <a:ext cx="5327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latin typeface="Times New Roman" pitchFamily="18" charset="0"/>
              </a:rPr>
              <a:t>Задание №2, стр. 3. </a:t>
            </a:r>
            <a:endParaRPr lang="ru-RU" sz="2400"/>
          </a:p>
          <a:p>
            <a:pPr algn="ctr" eaLnBrk="0" hangingPunct="0"/>
            <a:r>
              <a:rPr lang="ru-RU" sz="2800">
                <a:latin typeface="Times New Roman" pitchFamily="18" charset="0"/>
              </a:rPr>
              <a:t>Задание №4, стр. 4.</a:t>
            </a:r>
            <a:endParaRPr lang="ru-RU" sz="400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836712"/>
            <a:ext cx="62122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14AC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Работа в тетради.   </a:t>
            </a:r>
            <a:endParaRPr lang="ru-RU" sz="5400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14AC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692275" y="2133600"/>
            <a:ext cx="5832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Выберите одно  из предложенных заданий.</a:t>
            </a:r>
            <a:endParaRPr lang="ru-RU" sz="2000">
              <a:solidFill>
                <a:srgbClr val="000000"/>
              </a:solidFill>
            </a:endParaRPr>
          </a:p>
        </p:txBody>
      </p:sp>
      <p:pic>
        <p:nvPicPr>
          <p:cNvPr id="24581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4581525"/>
            <a:ext cx="14398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лыбающееся лицо 6"/>
          <p:cNvSpPr/>
          <p:nvPr/>
        </p:nvSpPr>
        <p:spPr>
          <a:xfrm>
            <a:off x="6315075" y="2922588"/>
            <a:ext cx="617538" cy="57626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702050" y="2947988"/>
            <a:ext cx="617538" cy="576262"/>
          </a:xfrm>
          <a:prstGeom prst="smileyFace">
            <a:avLst>
              <a:gd name="adj" fmla="val -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Улыбающееся лицо 1"/>
          <p:cNvSpPr/>
          <p:nvPr/>
        </p:nvSpPr>
        <p:spPr>
          <a:xfrm>
            <a:off x="1046163" y="2913063"/>
            <a:ext cx="617537" cy="57626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9775" y="2647950"/>
            <a:ext cx="119856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2622550"/>
            <a:ext cx="12239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622550"/>
            <a:ext cx="12239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4486275"/>
            <a:ext cx="143986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E:\ДОКУМЕНТЫ\ИЗОБРАЖЕНИЯ\solnce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844675"/>
            <a:ext cx="475773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 rot="21190809">
            <a:off x="721963" y="1336994"/>
            <a:ext cx="684148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8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5084763"/>
            <a:ext cx="1081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5157788"/>
            <a:ext cx="1081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УМЕНТЫ\ИЗОБРАЖЕНИЯ\solnyshko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376691" y="404664"/>
            <a:ext cx="3342478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611188" y="1052513"/>
            <a:ext cx="4752975" cy="2678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Солнце на небе проснулось,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Нам, ребята, улыбнулось.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Глазки тихо закрываем,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Руки к небу поднимаем.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Лучи солнышка возьмём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 к сердечку поднесём.</a:t>
            </a:r>
          </a:p>
        </p:txBody>
      </p:sp>
      <p:pic>
        <p:nvPicPr>
          <p:cNvPr id="15364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4868863"/>
            <a:ext cx="10810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1773238"/>
            <a:ext cx="8820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1  2  3  4  5  6  7  8  9  10</a:t>
            </a:r>
          </a:p>
        </p:txBody>
      </p:sp>
      <p:pic>
        <p:nvPicPr>
          <p:cNvPr id="16387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4149725"/>
            <a:ext cx="147796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383159"/>
            <a:ext cx="61064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1" name="Picture 7" descr="BD13713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3276600"/>
            <a:ext cx="1503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BD13751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5625" y="4456113"/>
            <a:ext cx="1905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BD13713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0" y="3429000"/>
            <a:ext cx="1503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BD13713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8150" y="3581400"/>
            <a:ext cx="1503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BD13713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0550" y="3733800"/>
            <a:ext cx="1503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BD13751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3888" y="4508500"/>
            <a:ext cx="190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BD13751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8663" y="4581525"/>
            <a:ext cx="190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 descr="BD13751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1063" y="4733925"/>
            <a:ext cx="190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8" descr="BD13751_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3463" y="4886325"/>
            <a:ext cx="190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69863" y="2636838"/>
            <a:ext cx="2667000" cy="14398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55950" y="2636838"/>
            <a:ext cx="2667000" cy="14398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4588" y="2636838"/>
            <a:ext cx="2667000" cy="14398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188" y="2914650"/>
            <a:ext cx="261937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4988" y="3417888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31888" y="2916238"/>
            <a:ext cx="261937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33538" y="2925763"/>
            <a:ext cx="2603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63763" y="2943225"/>
            <a:ext cx="2603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035050" y="3417888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087563" y="3421063"/>
            <a:ext cx="412750" cy="2873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536700" y="3417888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436938" y="3360738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25888" y="3324225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491038" y="3324225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003800" y="3324225"/>
            <a:ext cx="41275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7667625" y="3467100"/>
            <a:ext cx="412750" cy="287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145338" y="3467100"/>
            <a:ext cx="412750" cy="287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575425" y="3467100"/>
            <a:ext cx="411163" cy="2873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521075" y="2943225"/>
            <a:ext cx="261938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92563" y="2947988"/>
            <a:ext cx="2603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68813" y="2947988"/>
            <a:ext cx="2603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243888" y="3068638"/>
            <a:ext cx="261937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43825" y="3086100"/>
            <a:ext cx="261938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221538" y="3070225"/>
            <a:ext cx="260350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73850" y="3087688"/>
            <a:ext cx="261938" cy="24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59" name="Picture 5" descr="E:\ДОКУМЕНТЫ\ИЗОБРАЖЕНИЯ\для презентаций\77864323_7f7aa4b396d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692150"/>
            <a:ext cx="1081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7338" y="423863"/>
          <a:ext cx="8569325" cy="599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312"/>
                <a:gridCol w="2088323"/>
                <a:gridCol w="2304356"/>
                <a:gridCol w="2160334"/>
              </a:tblGrid>
              <a:tr h="1463095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Столько же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Больше  на  1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Меньше  на  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2" marB="45722"/>
                </a:tc>
              </a:tr>
              <a:tr h="151043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Столько же и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ещё 1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Столько же ,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но без 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2" marB="45722"/>
                </a:tc>
              </a:tr>
              <a:tr h="151043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</a:tr>
              <a:tr h="151043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4" marR="91444" marT="45722" marB="45722"/>
                </a:tc>
              </a:tr>
            </a:tbl>
          </a:graphicData>
        </a:graphic>
      </p:graphicFrame>
      <p:pic>
        <p:nvPicPr>
          <p:cNvPr id="19485" name="Picture 3" descr="C:\Users\клиент\Documents\Мои сканированные изображения\2009-11 (ноя)\сканирование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263" y="1916113"/>
            <a:ext cx="13081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4" descr="C:\Users\клиент\Documents\Мои сканированные изображения\2009-11 (ноя)\сканирование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500438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5" descr="C:\Users\клиент\Documents\Мои сканированные изображения\2009-11 (ноя)\сканирование0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1813" y="5013325"/>
            <a:ext cx="1444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563813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4663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52813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897313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554538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954588" y="20589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357813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86438" y="20653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272213" y="20859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89788" y="20367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820025" y="207962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8345488" y="205581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609850" y="36496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167063" y="37020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884613" y="36496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841750" y="42306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2595563" y="42116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214688" y="42306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857750" y="34956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5473700" y="34861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019800" y="35067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811713" y="39655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453063" y="39258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015038" y="39878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827588" y="44481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070725" y="36607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7126288" y="41973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7788275" y="417512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723188" y="362902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8382000" y="37020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466975" y="51323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2959100" y="51006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984625" y="51006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429000" y="51196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3014663" y="56784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2530475" y="57070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3468688" y="57054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984625" y="56927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4695825" y="504031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5240338" y="505301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203950" y="50371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5703888" y="50228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4735513" y="55435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5167313" y="554672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5695950" y="55292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6180138" y="55118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4714875" y="59642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6915150" y="51593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7405688" y="5159375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Овал 54"/>
          <p:cNvSpPr/>
          <p:nvPr/>
        </p:nvSpPr>
        <p:spPr>
          <a:xfrm>
            <a:off x="7866063" y="51323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8339138" y="513238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7402513" y="57086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6915150" y="570865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7931150" y="57404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290763" y="3402013"/>
            <a:ext cx="2132012" cy="1492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373563" y="3405188"/>
            <a:ext cx="2305050" cy="15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678613" y="3419475"/>
            <a:ext cx="2149475" cy="1520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300288" y="4894263"/>
            <a:ext cx="2132012" cy="1520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373563" y="4929188"/>
            <a:ext cx="2305050" cy="149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73850" y="4940300"/>
            <a:ext cx="2154238" cy="1536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1011238" y="2420938"/>
            <a:ext cx="43815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905000" y="2420938"/>
            <a:ext cx="43815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249738" y="2420938"/>
            <a:ext cx="438150" cy="431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Oval 5"/>
          <p:cNvSpPr>
            <a:spLocks noChangeArrowheads="1"/>
          </p:cNvSpPr>
          <p:nvPr/>
        </p:nvSpPr>
        <p:spPr bwMode="auto">
          <a:xfrm>
            <a:off x="3565525" y="2420938"/>
            <a:ext cx="43815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Oval 5"/>
          <p:cNvSpPr>
            <a:spLocks noChangeArrowheads="1"/>
          </p:cNvSpPr>
          <p:nvPr/>
        </p:nvSpPr>
        <p:spPr bwMode="auto">
          <a:xfrm>
            <a:off x="2725738" y="2420938"/>
            <a:ext cx="438150" cy="431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Прямоугольник 12"/>
          <p:cNvSpPr>
            <a:spLocks noChangeArrowheads="1"/>
          </p:cNvSpPr>
          <p:nvPr/>
        </p:nvSpPr>
        <p:spPr bwMode="auto">
          <a:xfrm>
            <a:off x="887413" y="3141663"/>
            <a:ext cx="3386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4       и       1 -  это  5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150" y="404813"/>
            <a:ext cx="5865813" cy="769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 + 1 =         и  4 – 1 =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375" y="549275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19925" y="549275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3" name="Oval 5"/>
          <p:cNvSpPr>
            <a:spLocks noChangeArrowheads="1"/>
          </p:cNvSpPr>
          <p:nvPr/>
        </p:nvSpPr>
        <p:spPr bwMode="auto">
          <a:xfrm>
            <a:off x="5219700" y="4289425"/>
            <a:ext cx="43815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Oval 5"/>
          <p:cNvSpPr>
            <a:spLocks noChangeArrowheads="1"/>
          </p:cNvSpPr>
          <p:nvPr/>
        </p:nvSpPr>
        <p:spPr bwMode="auto">
          <a:xfrm>
            <a:off x="5940425" y="4289425"/>
            <a:ext cx="43815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Oval 5"/>
          <p:cNvSpPr>
            <a:spLocks noChangeArrowheads="1"/>
          </p:cNvSpPr>
          <p:nvPr/>
        </p:nvSpPr>
        <p:spPr bwMode="auto">
          <a:xfrm>
            <a:off x="7285038" y="4289425"/>
            <a:ext cx="43815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Oval 5"/>
          <p:cNvSpPr>
            <a:spLocks noChangeArrowheads="1"/>
          </p:cNvSpPr>
          <p:nvPr/>
        </p:nvSpPr>
        <p:spPr bwMode="auto">
          <a:xfrm>
            <a:off x="6581775" y="4289425"/>
            <a:ext cx="438150" cy="433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7288213" y="4110038"/>
            <a:ext cx="438150" cy="792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Прямоугольник 23"/>
          <p:cNvSpPr>
            <a:spLocks noChangeArrowheads="1"/>
          </p:cNvSpPr>
          <p:nvPr/>
        </p:nvSpPr>
        <p:spPr bwMode="auto">
          <a:xfrm>
            <a:off x="4927600" y="5157788"/>
            <a:ext cx="35004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4     без     1  -  это  3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ДОКУМЕНТЫ\ИЗОБРАЖЕНИЯ\5263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748213"/>
            <a:ext cx="83581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E:\ДОКУМЕНТЫ\ИЗОБРАЖЕНИЯ\1243428677_33f299bab4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3789363"/>
            <a:ext cx="6302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E:\ДОКУМЕНТЫ\ИЗОБРАЖЕНИЯ\1243428677_33f299bab48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052513"/>
            <a:ext cx="6254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E:\ДОКУМЕНТЫ\ИЗОБРАЖЕНИЯ\5263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989138"/>
            <a:ext cx="8286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2771775" y="1916113"/>
            <a:ext cx="160338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76738" y="404813"/>
            <a:ext cx="160337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4163" y="404813"/>
            <a:ext cx="158750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71775" y="4652963"/>
            <a:ext cx="158750" cy="171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150" y="188913"/>
            <a:ext cx="5578475" cy="768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 + 1 =       и  4 – 1 =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5375" y="333375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333375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01665E-6 L 0.01476 -0.02359 C 0.01788 -0.02891 0.02239 -0.03145 0.02726 -0.03145 C 0.03281 -0.03145 0.03715 -0.02891 0.04028 -0.02359 L 0.05538 2.01665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1389 -0.0287 C -0.01632 -0.03449 -0.02066 -0.0382 -0.02587 -0.03866 C -0.03125 -0.03912 -0.03577 -0.03681 -0.03959 -0.03102 L -0.05591 -0.0057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4438" y="549275"/>
            <a:ext cx="3671887" cy="16875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968375"/>
            <a:ext cx="600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0763" y="663575"/>
            <a:ext cx="600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62375" y="1344613"/>
            <a:ext cx="6016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663575"/>
            <a:ext cx="600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076325"/>
            <a:ext cx="6016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23850" y="3068638"/>
            <a:ext cx="3673475" cy="1689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92700" y="3068638"/>
            <a:ext cx="3671888" cy="1689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8" name="Прямоугольник 2"/>
          <p:cNvSpPr>
            <a:spLocks noChangeArrowheads="1"/>
          </p:cNvSpPr>
          <p:nvPr/>
        </p:nvSpPr>
        <p:spPr bwMode="auto">
          <a:xfrm>
            <a:off x="498475" y="2420938"/>
            <a:ext cx="260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Больше  на  1</a:t>
            </a:r>
            <a:endParaRPr lang="ru-RU" sz="3200"/>
          </a:p>
        </p:txBody>
      </p:sp>
      <p:sp>
        <p:nvSpPr>
          <p:cNvPr id="22539" name="Прямоугольник 9"/>
          <p:cNvSpPr>
            <a:spLocks noChangeArrowheads="1"/>
          </p:cNvSpPr>
          <p:nvPr/>
        </p:nvSpPr>
        <p:spPr bwMode="auto">
          <a:xfrm>
            <a:off x="5794375" y="2420938"/>
            <a:ext cx="265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Меньше  на  1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8450" y="5957888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87425" y="5967413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7675" y="5957888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55863" y="5988050"/>
            <a:ext cx="401637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105150" y="5988050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97288" y="5988050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98950" y="5983288"/>
            <a:ext cx="401638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900613" y="5957888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94325" y="5983288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56300" y="5957888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42088" y="5957888"/>
            <a:ext cx="401637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19938" y="5957888"/>
            <a:ext cx="401637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667625" y="5983288"/>
            <a:ext cx="401638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245475" y="5988050"/>
            <a:ext cx="400050" cy="43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51E-6 L 0.01233 -0.33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51E-6 L 0.01233 -0.336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951E-6 L 0.00677 -0.274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51E-6 L 0.01233 -0.336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951E-6 L 0.01233 -0.336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8446E-6 L -0.19393 -0.362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8446E-6 L -0.00625 -0.330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6 L -0.0375 -0.330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8446E-6 L -0.00625 -0.330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01758E-6 L 0.01423 -0.330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23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6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Тема23</Template>
  <TotalTime>591</TotalTime>
  <Words>146</Words>
  <Application>Microsoft Office PowerPoint</Application>
  <PresentationFormat>Экран (4:3)</PresentationFormat>
  <Paragraphs>37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Comic Sans MS</vt:lpstr>
      <vt:lpstr>Franklin Gothic Medium</vt:lpstr>
      <vt:lpstr>Times New Roman</vt:lpstr>
      <vt:lpstr>Verdana</vt:lpstr>
      <vt:lpstr>Wingdings 2</vt:lpstr>
      <vt:lpstr>Тема23</vt:lpstr>
      <vt:lpstr>Пастель</vt:lpstr>
      <vt:lpstr>6_Трек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и уменьшение числа на 1.</dc:title>
  <dc:creator>Виноградова</dc:creator>
  <cp:lastModifiedBy>Пользователь</cp:lastModifiedBy>
  <cp:revision>48</cp:revision>
  <dcterms:created xsi:type="dcterms:W3CDTF">2009-11-06T12:53:29Z</dcterms:created>
  <dcterms:modified xsi:type="dcterms:W3CDTF">2014-01-22T12:47:05Z</dcterms:modified>
</cp:coreProperties>
</file>