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57" r:id="rId4"/>
    <p:sldId id="259" r:id="rId5"/>
    <p:sldId id="268" r:id="rId6"/>
    <p:sldId id="269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75"/>
    <a:srgbClr val="FFD243"/>
    <a:srgbClr val="C33D27"/>
    <a:srgbClr val="266C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E0FE-15BC-4809-B65B-B36E14CF4D99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AC87-A3A6-42FC-B14A-DB0704C2C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C925C-8E33-4B0C-A5EE-E4AF2AB9D0E8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EAFB-8B96-452B-95AC-88CE7CE4A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C0D8-5785-4EBF-AB34-AF06D58076EB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E169E-3D2A-4818-BD2F-288AFF327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1FA0-6556-4B14-BAB2-C682FFBFAC87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E6997-8E5B-48A4-8D6C-74261C426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9CFBE-8BBD-4FA2-B57D-9980A28CE5AA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64D74-A4BE-4D3F-BF7F-D028DCD63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B05C1-7610-4CF6-ABCD-D1F2A888F97B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A93A-F317-4E88-A327-0A29F8ADD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6494-4212-4869-9F44-A423DDC5964D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81542-93E0-4039-BB39-0E2E9402A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5984-FB49-4481-8AA2-57069E0F6EC4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868F-6AA4-40CC-927C-75C841F4F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570E4-3640-4F1C-94FD-27341D0820F0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41F10-9B23-40A1-A6F1-33BBCF343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A3C00-DEAF-465D-990C-4F55811C5FBC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27347-EBD6-4DE4-95F2-8D1C67B0E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B039C-7B45-4D18-A05D-144F3490F882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C9502-2523-44D5-B025-1CDA20940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264D9C-27C0-4AD0-A4BC-323526FB9916}" type="datetimeFigureOut">
              <a:rPr lang="ru-RU"/>
              <a:pPr>
                <a:defRPr/>
              </a:pPr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E3B65A-643C-4EA1-9C10-58BDF2125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slide" Target="slide1.xml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obby-mix.net/post235297419/" TargetMode="External"/><Relationship Id="rId2" Type="http://schemas.openxmlformats.org/officeDocument/2006/relationships/hyperlink" Target="http://www.lenagold.ru/fon/clipart/k/korz4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enagold.narod.ru/fon/clipart/p/pomid/pomid60.png" TargetMode="External"/><Relationship Id="rId5" Type="http://schemas.openxmlformats.org/officeDocument/2006/relationships/hyperlink" Target="http://www.coollady.ru/index.php?name=Pages&amp;op=page&amp;pid=2652&amp;pagenum=2" TargetMode="External"/><Relationship Id="rId4" Type="http://schemas.openxmlformats.org/officeDocument/2006/relationships/hyperlink" Target="http://www.lenagold.ru/fon/clipart/ja/jabl/kras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214290"/>
            <a:ext cx="61436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Собираем урожай!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1357290" y="1857364"/>
            <a:ext cx="928694" cy="785818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1357290" y="2928934"/>
            <a:ext cx="928694" cy="785818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1357290" y="4000504"/>
            <a:ext cx="928694" cy="785818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1357290" y="5072074"/>
            <a:ext cx="928694" cy="785818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2714612" y="200024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Рябина (какая?)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1643042" y="19288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1643042" y="300037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1643042" y="407194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1643042" y="514351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3" action="ppaction://hlinksldjump"/>
          </p:cNvPr>
          <p:cNvSpPr txBox="1"/>
          <p:nvPr/>
        </p:nvSpPr>
        <p:spPr>
          <a:xfrm>
            <a:off x="2786050" y="307181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Арбуз (какой?)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2857488" y="521495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Помидоры (какие?)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>
            <a:off x="2786050" y="421481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Яблоко (какое?)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домой 22">
            <a:hlinkClick r:id="" action="ppaction://hlinkshowjump?jump=endshow" highlightClick="1"/>
          </p:cNvPr>
          <p:cNvSpPr/>
          <p:nvPr/>
        </p:nvSpPr>
        <p:spPr>
          <a:xfrm>
            <a:off x="8001024" y="6000768"/>
            <a:ext cx="714380" cy="571504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1" descr="C:\Documents and Settings\Кирилл\Рабочий стол\МАМА\детские презентации\Почемучка\d0d296c9eb99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608669" y="2646214"/>
            <a:ext cx="1891736" cy="2516251"/>
          </a:xfrm>
          <a:prstGeom prst="rect">
            <a:avLst/>
          </a:prstGeom>
          <a:noFill/>
        </p:spPr>
      </p:pic>
      <p:pic>
        <p:nvPicPr>
          <p:cNvPr id="24" name="Picture 16" descr="079513_33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8989" t="63802" r="32491" b="2953"/>
          <a:stretch>
            <a:fillRect/>
          </a:stretch>
        </p:blipFill>
        <p:spPr bwMode="auto">
          <a:xfrm rot="1960517">
            <a:off x="-104026" y="202309"/>
            <a:ext cx="1035849" cy="976976"/>
          </a:xfrm>
          <a:prstGeom prst="rect">
            <a:avLst/>
          </a:prstGeom>
          <a:noFill/>
        </p:spPr>
      </p:pic>
      <p:pic>
        <p:nvPicPr>
          <p:cNvPr id="27" name="Picture 16" descr="079513_33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8989" t="63802" r="32491" b="2953"/>
          <a:stretch>
            <a:fillRect/>
          </a:stretch>
        </p:blipFill>
        <p:spPr bwMode="auto">
          <a:xfrm rot="20558575">
            <a:off x="687383" y="554121"/>
            <a:ext cx="982986" cy="927117"/>
          </a:xfrm>
          <a:prstGeom prst="rect">
            <a:avLst/>
          </a:prstGeom>
          <a:noFill/>
        </p:spPr>
      </p:pic>
      <p:pic>
        <p:nvPicPr>
          <p:cNvPr id="28" name="Picture 16" descr="079513_33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8989" t="63802" r="32491" b="2953"/>
          <a:stretch>
            <a:fillRect/>
          </a:stretch>
        </p:blipFill>
        <p:spPr bwMode="auto">
          <a:xfrm rot="2463896">
            <a:off x="7760023" y="213404"/>
            <a:ext cx="1004579" cy="947483"/>
          </a:xfrm>
          <a:prstGeom prst="rect">
            <a:avLst/>
          </a:prstGeom>
          <a:noFill/>
        </p:spPr>
      </p:pic>
      <p:pic>
        <p:nvPicPr>
          <p:cNvPr id="30" name="Picture 16" descr="079513_33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8989" t="63802" r="32491" b="2953"/>
          <a:stretch>
            <a:fillRect/>
          </a:stretch>
        </p:blipFill>
        <p:spPr bwMode="auto">
          <a:xfrm rot="1083531">
            <a:off x="122078" y="989564"/>
            <a:ext cx="1004298" cy="947218"/>
          </a:xfrm>
          <a:prstGeom prst="rect">
            <a:avLst/>
          </a:prstGeom>
          <a:noFill/>
        </p:spPr>
      </p:pic>
      <p:pic>
        <p:nvPicPr>
          <p:cNvPr id="31" name="Picture 16" descr="079513_33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8989" t="63802" r="32491" b="2953"/>
          <a:stretch>
            <a:fillRect/>
          </a:stretch>
        </p:blipFill>
        <p:spPr bwMode="auto">
          <a:xfrm rot="20814014">
            <a:off x="8083458" y="883766"/>
            <a:ext cx="969531" cy="914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714500" y="2571750"/>
            <a:ext cx="2786063" cy="714375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14875" y="2571750"/>
            <a:ext cx="2786063" cy="714375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63" y="1643063"/>
            <a:ext cx="2786062" cy="714375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14500" y="178593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СПЕЛАЯ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5" y="1643063"/>
            <a:ext cx="2786063" cy="714375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786313" y="1714500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СПЕЛЫЙ</a:t>
            </a:r>
          </a:p>
        </p:txBody>
      </p:sp>
      <p:sp>
        <p:nvSpPr>
          <p:cNvPr id="3085" name="TextBox 26"/>
          <p:cNvSpPr txBox="1">
            <a:spLocks noChangeArrowheads="1"/>
          </p:cNvSpPr>
          <p:nvPr/>
        </p:nvSpPr>
        <p:spPr bwMode="auto">
          <a:xfrm>
            <a:off x="1785938" y="264318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СПЕЛОЕ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86313" y="264318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СПЕЛЫЕ</a:t>
            </a:r>
          </a:p>
        </p:txBody>
      </p:sp>
      <p:sp>
        <p:nvSpPr>
          <p:cNvPr id="4106" name="TextBox 28"/>
          <p:cNvSpPr txBox="1">
            <a:spLocks noChangeArrowheads="1"/>
          </p:cNvSpPr>
          <p:nvPr/>
        </p:nvSpPr>
        <p:spPr bwMode="auto">
          <a:xfrm>
            <a:off x="500063" y="428625"/>
            <a:ext cx="8143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Подбери слова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картинке.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000364" y="5786454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Рябина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какая?)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8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00430" y="3786190"/>
            <a:ext cx="2212636" cy="17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43834" y="6286520"/>
            <a:ext cx="357190" cy="357190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озврат 14">
            <a:hlinkClick r:id="rId5" action="ppaction://hlinksldjump" highlightClick="1"/>
          </p:cNvPr>
          <p:cNvSpPr/>
          <p:nvPr/>
        </p:nvSpPr>
        <p:spPr>
          <a:xfrm>
            <a:off x="8215338" y="6286520"/>
            <a:ext cx="428628" cy="357190"/>
          </a:xfrm>
          <a:prstGeom prst="actionButtonRetur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143768" y="6286520"/>
            <a:ext cx="357190" cy="357190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6C2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3D2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3D2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3D2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grpId="7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3085" grpId="0"/>
      <p:bldP spid="3085" grpId="1"/>
      <p:bldP spid="28" grpId="0"/>
      <p:bldP spid="28" grpId="1"/>
      <p:bldP spid="33" grpId="2"/>
      <p:bldP spid="33" grpId="3"/>
      <p:bldP spid="33" grpId="4"/>
      <p:bldP spid="33" grpId="5"/>
      <p:bldP spid="33" grpId="6"/>
      <p:bldP spid="33" grpId="7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img01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428992" y="3500438"/>
            <a:ext cx="2292126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1714500" y="2571750"/>
            <a:ext cx="2786063" cy="714375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14875" y="2571750"/>
            <a:ext cx="2786063" cy="714375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63" y="1643063"/>
            <a:ext cx="2786062" cy="714375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14500" y="178593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СПЕЛАЯ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5" y="1643063"/>
            <a:ext cx="2786063" cy="714375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786313" y="1714500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СПЕЛЫЙ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85938" y="264318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СПЕЛОЕ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86313" y="264318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СПЕЛЫЕ</a:t>
            </a:r>
          </a:p>
        </p:txBody>
      </p:sp>
      <p:sp>
        <p:nvSpPr>
          <p:cNvPr id="2059" name="TextBox 28"/>
          <p:cNvSpPr txBox="1">
            <a:spLocks noChangeArrowheads="1"/>
          </p:cNvSpPr>
          <p:nvPr/>
        </p:nvSpPr>
        <p:spPr bwMode="auto">
          <a:xfrm>
            <a:off x="500063" y="428625"/>
            <a:ext cx="8143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Подбери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слова к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картинке.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214678" y="5857892"/>
            <a:ext cx="30718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Арбуз (какой?) </a:t>
            </a: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6286520"/>
            <a:ext cx="357190" cy="357190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озврат 13">
            <a:hlinkClick r:id="rId5" action="ppaction://hlinksldjump" highlightClick="1"/>
          </p:cNvPr>
          <p:cNvSpPr/>
          <p:nvPr/>
        </p:nvSpPr>
        <p:spPr>
          <a:xfrm>
            <a:off x="8215338" y="6286520"/>
            <a:ext cx="428628" cy="357190"/>
          </a:xfrm>
          <a:prstGeom prst="actionButtonRetur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215206" y="6286520"/>
            <a:ext cx="357190" cy="357190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6C2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3D2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3D2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3D2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7" grpId="0"/>
      <p:bldP spid="27" grpId="1"/>
      <p:bldP spid="28" grpId="0"/>
      <p:bldP spid="28" grpId="1"/>
      <p:bldP spid="33" grpId="0"/>
      <p:bldP spid="33" grpId="1"/>
      <p:bldP spid="33" grpId="2"/>
      <p:bldP spid="33" grpId="3"/>
      <p:bldP spid="33" grpId="4"/>
      <p:bldP spid="33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14744" y="3643314"/>
            <a:ext cx="1851364" cy="225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1714500" y="2571750"/>
            <a:ext cx="2786063" cy="714375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14875" y="2571750"/>
            <a:ext cx="2786063" cy="714375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63" y="1643063"/>
            <a:ext cx="2786062" cy="714375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14500" y="178593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СПЕЛАЯ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5" y="1643063"/>
            <a:ext cx="2786063" cy="714375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786313" y="1714500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СПЕЛЫЙ</a:t>
            </a:r>
          </a:p>
        </p:txBody>
      </p:sp>
      <p:sp>
        <p:nvSpPr>
          <p:cNvPr id="3085" name="TextBox 26"/>
          <p:cNvSpPr txBox="1">
            <a:spLocks noChangeArrowheads="1"/>
          </p:cNvSpPr>
          <p:nvPr/>
        </p:nvSpPr>
        <p:spPr bwMode="auto">
          <a:xfrm>
            <a:off x="1785938" y="264318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СПЕЛОЕ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86313" y="264318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СПЕЛЫЕ</a:t>
            </a:r>
          </a:p>
        </p:txBody>
      </p:sp>
      <p:sp>
        <p:nvSpPr>
          <p:cNvPr id="3083" name="TextBox 28"/>
          <p:cNvSpPr txBox="1">
            <a:spLocks noChangeArrowheads="1"/>
          </p:cNvSpPr>
          <p:nvPr/>
        </p:nvSpPr>
        <p:spPr bwMode="auto">
          <a:xfrm>
            <a:off x="500063" y="428625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Подбери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слова к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картинке.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286124" y="5857875"/>
            <a:ext cx="34290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Яблоко (какое?) </a:t>
            </a: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6286520"/>
            <a:ext cx="357190" cy="357190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озврат 13">
            <a:hlinkClick r:id="rId5" action="ppaction://hlinksldjump" highlightClick="1"/>
          </p:cNvPr>
          <p:cNvSpPr/>
          <p:nvPr/>
        </p:nvSpPr>
        <p:spPr>
          <a:xfrm>
            <a:off x="8215338" y="6286520"/>
            <a:ext cx="428628" cy="357190"/>
          </a:xfrm>
          <a:prstGeom prst="actionButtonRetur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215206" y="6286520"/>
            <a:ext cx="357190" cy="357190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3D2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3D2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3D2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6C2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3085" grpId="0"/>
      <p:bldP spid="28" grpId="0"/>
      <p:bldP spid="28" grpId="1"/>
      <p:bldP spid="33" grpId="0"/>
      <p:bldP spid="33" grpId="1"/>
      <p:bldP spid="33" grpId="2"/>
      <p:bldP spid="33" grpId="3"/>
      <p:bldP spid="33" grpId="4"/>
      <p:bldP spid="33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714500" y="2571750"/>
            <a:ext cx="2786063" cy="714375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14875" y="2571750"/>
            <a:ext cx="2786063" cy="714375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63" y="1643063"/>
            <a:ext cx="2786062" cy="714375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14500" y="178593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СПЕЛАЯ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5" y="1643063"/>
            <a:ext cx="2786063" cy="714375"/>
          </a:xfrm>
          <a:prstGeom prst="roundRect">
            <a:avLst/>
          </a:prstGeom>
          <a:solidFill>
            <a:srgbClr val="FFDE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786313" y="1714500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СПЕЛЫЙ</a:t>
            </a:r>
          </a:p>
        </p:txBody>
      </p:sp>
      <p:sp>
        <p:nvSpPr>
          <p:cNvPr id="3085" name="TextBox 26"/>
          <p:cNvSpPr txBox="1">
            <a:spLocks noChangeArrowheads="1"/>
          </p:cNvSpPr>
          <p:nvPr/>
        </p:nvSpPr>
        <p:spPr bwMode="auto">
          <a:xfrm>
            <a:off x="1785938" y="264318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СПЕЛОЕ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86313" y="264318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СПЕЛЫЕ</a:t>
            </a:r>
          </a:p>
        </p:txBody>
      </p:sp>
      <p:sp>
        <p:nvSpPr>
          <p:cNvPr id="3083" name="TextBox 28"/>
          <p:cNvSpPr txBox="1">
            <a:spLocks noChangeArrowheads="1"/>
          </p:cNvSpPr>
          <p:nvPr/>
        </p:nvSpPr>
        <p:spPr bwMode="auto">
          <a:xfrm>
            <a:off x="500063" y="428625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Подбери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слова к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картинке.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786050" y="5857892"/>
            <a:ext cx="38576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Помидоры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какие?)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возврат 16">
            <a:hlinkClick r:id="rId5" action="ppaction://hlinksldjump" highlightClick="1"/>
          </p:cNvPr>
          <p:cNvSpPr/>
          <p:nvPr/>
        </p:nvSpPr>
        <p:spPr>
          <a:xfrm>
            <a:off x="7715272" y="6500810"/>
            <a:ext cx="428628" cy="357190"/>
          </a:xfrm>
          <a:prstGeom prst="actionButtonRetur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571868" y="3929066"/>
            <a:ext cx="1371602" cy="1129910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429256" y="4429662"/>
            <a:ext cx="1371602" cy="1129910"/>
          </a:xfrm>
          <a:prstGeom prst="rect">
            <a:avLst/>
          </a:prstGeom>
          <a:noFill/>
        </p:spPr>
      </p:pic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215206" y="6500810"/>
            <a:ext cx="357190" cy="357190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16" descr="079513_33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8989" t="63802" r="32491" b="2953"/>
          <a:stretch>
            <a:fillRect/>
          </a:stretch>
        </p:blipFill>
        <p:spPr bwMode="auto">
          <a:xfrm rot="1083531">
            <a:off x="122080" y="775250"/>
            <a:ext cx="1004298" cy="947218"/>
          </a:xfrm>
          <a:prstGeom prst="rect">
            <a:avLst/>
          </a:prstGeom>
          <a:noFill/>
        </p:spPr>
      </p:pic>
      <p:pic>
        <p:nvPicPr>
          <p:cNvPr id="36" name="Picture 16" descr="079513_33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8989" t="63802" r="32491" b="2953"/>
          <a:stretch>
            <a:fillRect/>
          </a:stretch>
        </p:blipFill>
        <p:spPr bwMode="auto">
          <a:xfrm rot="1960517">
            <a:off x="181759" y="59410"/>
            <a:ext cx="1035849" cy="976976"/>
          </a:xfrm>
          <a:prstGeom prst="rect">
            <a:avLst/>
          </a:prstGeom>
          <a:noFill/>
        </p:spPr>
      </p:pic>
      <p:grpSp>
        <p:nvGrpSpPr>
          <p:cNvPr id="42" name="Группа 41"/>
          <p:cNvGrpSpPr/>
          <p:nvPr/>
        </p:nvGrpSpPr>
        <p:grpSpPr>
          <a:xfrm>
            <a:off x="2108054" y="1149277"/>
            <a:ext cx="4749962" cy="5222182"/>
            <a:chOff x="1607988" y="1363591"/>
            <a:chExt cx="4749962" cy="5222182"/>
          </a:xfrm>
        </p:grpSpPr>
        <p:pic>
          <p:nvPicPr>
            <p:cNvPr id="43" name="Picture 21" descr="C:\Documents and Settings\Кирилл\Рабочий стол\МАМА\детские презентации\Почемучка\d0d296c9eb99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2358929" y="1363591"/>
              <a:ext cx="3926075" cy="5222182"/>
            </a:xfrm>
            <a:prstGeom prst="rect">
              <a:avLst/>
            </a:prstGeom>
            <a:noFill/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4375828" y="1772550"/>
              <a:ext cx="1982122" cy="2412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428992" y="3071810"/>
              <a:ext cx="1785950" cy="1471245"/>
            </a:xfrm>
            <a:prstGeom prst="rect">
              <a:avLst/>
            </a:prstGeom>
            <a:noFill/>
          </p:spPr>
        </p:pic>
        <p:pic>
          <p:nvPicPr>
            <p:cNvPr id="46" name="Picture 7"/>
            <p:cNvPicPr>
              <a:picLocks noChangeAspect="1" noChangeArrowheads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 rot="20948169">
              <a:off x="1607988" y="2302327"/>
              <a:ext cx="2652384" cy="2154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" name="Picture 5" descr="img010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018108" y="3643314"/>
            <a:ext cx="2632992" cy="275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Прямоугольник 47"/>
          <p:cNvSpPr/>
          <p:nvPr/>
        </p:nvSpPr>
        <p:spPr>
          <a:xfrm>
            <a:off x="2000232" y="285728"/>
            <a:ext cx="45334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9" name="Picture 16" descr="079513_33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8989" t="63802" r="32491" b="2953"/>
          <a:stretch>
            <a:fillRect/>
          </a:stretch>
        </p:blipFill>
        <p:spPr bwMode="auto">
          <a:xfrm rot="20558575">
            <a:off x="973135" y="125518"/>
            <a:ext cx="982986" cy="927117"/>
          </a:xfrm>
          <a:prstGeom prst="rect">
            <a:avLst/>
          </a:prstGeom>
          <a:noFill/>
        </p:spPr>
      </p:pic>
      <p:pic>
        <p:nvPicPr>
          <p:cNvPr id="50" name="Picture 16" descr="079513_33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8989" t="63802" r="32491" b="2953"/>
          <a:stretch>
            <a:fillRect/>
          </a:stretch>
        </p:blipFill>
        <p:spPr bwMode="auto">
          <a:xfrm rot="20814014">
            <a:off x="8083457" y="97973"/>
            <a:ext cx="969531" cy="914427"/>
          </a:xfrm>
          <a:prstGeom prst="rect">
            <a:avLst/>
          </a:prstGeom>
          <a:noFill/>
        </p:spPr>
      </p:pic>
      <p:pic>
        <p:nvPicPr>
          <p:cNvPr id="51" name="Picture 16" descr="079513_33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8989" t="63802" r="32491" b="2953"/>
          <a:stretch>
            <a:fillRect/>
          </a:stretch>
        </p:blipFill>
        <p:spPr bwMode="auto">
          <a:xfrm rot="2463896">
            <a:off x="7188518" y="213404"/>
            <a:ext cx="1004579" cy="947483"/>
          </a:xfrm>
          <a:prstGeom prst="rect">
            <a:avLst/>
          </a:prstGeom>
          <a:noFill/>
        </p:spPr>
      </p:pic>
      <p:sp>
        <p:nvSpPr>
          <p:cNvPr id="53" name="Управляющая кнопка: домой 52">
            <a:hlinkClick r:id="" action="ppaction://hlinkshowjump?jump=endshow" highlightClick="1"/>
          </p:cNvPr>
          <p:cNvSpPr/>
          <p:nvPr/>
        </p:nvSpPr>
        <p:spPr>
          <a:xfrm>
            <a:off x="8429620" y="6286496"/>
            <a:ext cx="714380" cy="571504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857356" y="4441720"/>
            <a:ext cx="1443040" cy="118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3D2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3D2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6C2E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3D2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grpId="7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1" grpId="0" animBg="1"/>
      <p:bldP spid="25" grpId="0"/>
      <p:bldP spid="25" grpId="1"/>
      <p:bldP spid="25" grpId="2"/>
      <p:bldP spid="22" grpId="0" animBg="1"/>
      <p:bldP spid="26" grpId="0"/>
      <p:bldP spid="26" grpId="1"/>
      <p:bldP spid="26" grpId="2"/>
      <p:bldP spid="3085" grpId="0"/>
      <p:bldP spid="3085" grpId="1"/>
      <p:bldP spid="3085" grpId="2"/>
      <p:bldP spid="28" grpId="0"/>
      <p:bldP spid="3083" grpId="0"/>
      <p:bldP spid="33" grpId="0"/>
      <p:bldP spid="33" grpId="1"/>
      <p:bldP spid="33" grpId="4"/>
      <p:bldP spid="33" grpId="5"/>
      <p:bldP spid="33" grpId="6"/>
      <p:bldP spid="33" grpId="7"/>
      <p:bldP spid="33" grpId="8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"/>
          <p:cNvSpPr txBox="1">
            <a:spLocks noChangeArrowheads="1"/>
          </p:cNvSpPr>
          <p:nvPr/>
        </p:nvSpPr>
        <p:spPr bwMode="auto">
          <a:xfrm>
            <a:off x="500063" y="428625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142984"/>
            <a:ext cx="8001056" cy="342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 smtClean="0"/>
              <a:t>корзина </a:t>
            </a:r>
            <a:r>
              <a:rPr lang="ru-RU" sz="1400" u="sng" dirty="0" smtClean="0">
                <a:hlinkClick r:id="rId2"/>
              </a:rPr>
              <a:t>http://www.lenagold.ru/fon/clipart/k/korz4.html</a:t>
            </a:r>
            <a:endParaRPr lang="ru-RU" sz="1400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листья </a:t>
            </a:r>
            <a:r>
              <a:rPr lang="ru-RU" sz="1400" u="sng" dirty="0" smtClean="0">
                <a:hlinkClick r:id="rId3"/>
              </a:rPr>
              <a:t>http://hobby-mix.net/post235297419/</a:t>
            </a:r>
            <a:endParaRPr lang="ru-RU" sz="1400" u="sng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яблоко </a:t>
            </a:r>
            <a:r>
              <a:rPr lang="ru-RU" sz="1400" u="sng" dirty="0" smtClean="0">
                <a:hlinkClick r:id="rId4"/>
              </a:rPr>
              <a:t>http://www.lenagold.ru/fon/clipart/ja/jabl/kras3.html</a:t>
            </a:r>
            <a:endParaRPr lang="ru-RU" sz="1400" u="sng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арбуз </a:t>
            </a:r>
            <a:r>
              <a:rPr lang="en-US" sz="1400" dirty="0" smtClean="0">
                <a:hlinkClick r:id="rId5"/>
              </a:rPr>
              <a:t>http://www.coollady.ru/index.php?name=Pages&amp;op=page&amp;pid=2652&amp;pagenum=2</a:t>
            </a:r>
            <a:endParaRPr lang="ru-RU" sz="1400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помидор </a:t>
            </a:r>
            <a:r>
              <a:rPr lang="en-US" sz="1400" dirty="0" smtClean="0">
                <a:hlinkClick r:id="rId6"/>
              </a:rPr>
              <a:t>http://lenagold.narod.ru/fon/clipart/p/pomid/pomid60.png</a:t>
            </a:r>
            <a:endParaRPr lang="ru-RU" sz="1400" dirty="0" smtClean="0"/>
          </a:p>
          <a:p>
            <a:pPr>
              <a:lnSpc>
                <a:spcPct val="120000"/>
              </a:lnSpc>
            </a:pPr>
            <a:endParaRPr lang="ru-RU" sz="1400" dirty="0" smtClean="0"/>
          </a:p>
          <a:p>
            <a:pPr>
              <a:lnSpc>
                <a:spcPct val="120000"/>
              </a:lnSpc>
            </a:pPr>
            <a:endParaRPr lang="ru-RU" sz="1400" dirty="0" smtClean="0"/>
          </a:p>
          <a:p>
            <a:pPr>
              <a:lnSpc>
                <a:spcPct val="120000"/>
              </a:lnSpc>
            </a:pPr>
            <a:endParaRPr lang="ru-RU" sz="1400" dirty="0" smtClean="0"/>
          </a:p>
          <a:p>
            <a:pPr>
              <a:lnSpc>
                <a:spcPct val="120000"/>
              </a:lnSpc>
            </a:pPr>
            <a:endParaRPr lang="ru-RU" sz="1400" u="sng" dirty="0" smtClean="0"/>
          </a:p>
          <a:p>
            <a:pPr>
              <a:lnSpc>
                <a:spcPct val="120000"/>
              </a:lnSpc>
            </a:pPr>
            <a:endParaRPr lang="ru-RU" sz="1400" dirty="0" smtClean="0"/>
          </a:p>
          <a:p>
            <a:pPr>
              <a:lnSpc>
                <a:spcPct val="120000"/>
              </a:lnSpc>
            </a:pPr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102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HOMEPC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34</cp:revision>
  <dcterms:created xsi:type="dcterms:W3CDTF">2009-09-10T10:11:45Z</dcterms:created>
  <dcterms:modified xsi:type="dcterms:W3CDTF">2013-05-06T11:30:45Z</dcterms:modified>
</cp:coreProperties>
</file>