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19"/>
  </p:notesMasterIdLst>
  <p:sldIdLst>
    <p:sldId id="256" r:id="rId2"/>
    <p:sldId id="260" r:id="rId3"/>
    <p:sldId id="258" r:id="rId4"/>
    <p:sldId id="259" r:id="rId5"/>
    <p:sldId id="266" r:id="rId6"/>
    <p:sldId id="268" r:id="rId7"/>
    <p:sldId id="267" r:id="rId8"/>
    <p:sldId id="262" r:id="rId9"/>
    <p:sldId id="269" r:id="rId10"/>
    <p:sldId id="270" r:id="rId11"/>
    <p:sldId id="273" r:id="rId12"/>
    <p:sldId id="274" r:id="rId13"/>
    <p:sldId id="272" r:id="rId14"/>
    <p:sldId id="277" r:id="rId15"/>
    <p:sldId id="271" r:id="rId16"/>
    <p:sldId id="263" r:id="rId17"/>
    <p:sldId id="27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743" autoAdjust="0"/>
  </p:normalViewPr>
  <p:slideViewPr>
    <p:cSldViewPr>
      <p:cViewPr varScale="1">
        <p:scale>
          <a:sx n="88" d="100"/>
          <a:sy n="88" d="100"/>
        </p:scale>
        <p:origin x="-102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1860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0752792-9657-460F-AE2D-03C8FDCFFA2A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4BCFF3C-6C6B-49CB-B402-AF8708F0B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EA7685-03C6-4B54-A833-001A72A96212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C78FB-393F-4A37-A087-8CD39C3D0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2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00040-7FBF-42EF-A3B5-9B409574C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CD04F-3A09-48B6-B750-BD316F1E0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CEDF0-13FE-4E98-BBDA-A88403F5D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90062-3627-481D-B549-29967DAE2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2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CDEED-152D-4769-8C75-B13321DF0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0AF7E-45B1-4852-A733-40A35CB26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FF19D-208A-4FFB-A346-7B0DDEDC7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77A19-8FE6-4FE3-A216-46ABD7D98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8B5BB-7237-4623-9FDC-3196C5FA3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E86EC-67CC-4F2E-A4AC-344F39B61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0B1BFE2-528A-4A6C-BD17-214C4A32A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12" r:id="rId2"/>
    <p:sldLayoutId id="2147483921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22" r:id="rId9"/>
    <p:sldLayoutId id="2147483918" r:id="rId10"/>
    <p:sldLayoutId id="2147483919" r:id="rId11"/>
  </p:sldLayoutIdLst>
  <p:transition spd="med" advClick="0" advTm="21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8913"/>
            <a:ext cx="7772400" cy="13684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538288"/>
            <a:ext cx="8964612" cy="5130800"/>
          </a:xfrm>
        </p:spPr>
        <p:txBody>
          <a:bodyPr/>
          <a:lstStyle/>
          <a:p>
            <a:pPr marR="0" algn="ctr"/>
            <a:r>
              <a:rPr lang="ru-RU" sz="2800" b="1" smtClean="0"/>
              <a:t>ИСЛЕДОВАТЕЛЬСКАЯ РАБОТА</a:t>
            </a:r>
            <a:endParaRPr lang="ru-RU" sz="2800" b="1" u="sng" smtClean="0"/>
          </a:p>
          <a:p>
            <a:pPr marR="0" algn="ctr"/>
            <a:r>
              <a:rPr lang="ru-RU" sz="3200" b="1" smtClean="0"/>
              <a:t>на тему: </a:t>
            </a:r>
            <a:r>
              <a:rPr lang="ru-RU" sz="3200" b="1" u="sng" smtClean="0"/>
              <a:t>Спортивные игры как средство  физического воспитания детей в младшем школьном возрасте</a:t>
            </a:r>
            <a:endParaRPr lang="ru-RU" sz="3200" smtClean="0"/>
          </a:p>
          <a:p>
            <a:pPr marR="0" algn="ctr"/>
            <a:endParaRPr lang="ru-RU" sz="3200" smtClean="0"/>
          </a:p>
          <a:p>
            <a:pPr marR="0" algn="ctr"/>
            <a:r>
              <a:rPr lang="ru-RU" sz="3200" smtClean="0"/>
              <a:t>учителя начальных классов</a:t>
            </a:r>
          </a:p>
          <a:p>
            <a:pPr marR="0" algn="ctr" eaLnBrk="1" hangingPunct="1"/>
            <a:r>
              <a:rPr lang="ru-RU" sz="3200" b="1" u="sng" smtClean="0"/>
              <a:t>Кунаева Азамата Жумагалиевича</a:t>
            </a:r>
            <a:endParaRPr lang="ru-RU" sz="3200" smtClean="0"/>
          </a:p>
          <a:p>
            <a:pPr marR="0" algn="ctr" eaLnBrk="1" hangingPunct="1"/>
            <a:endParaRPr lang="ru-RU" sz="3200" smtClean="0"/>
          </a:p>
          <a:p>
            <a:pPr marR="0" algn="ctr" eaLnBrk="1" hangingPunct="1"/>
            <a:endParaRPr lang="ru-RU" sz="3200" smtClean="0"/>
          </a:p>
          <a:p>
            <a:pPr marR="0" algn="ctr" eaLnBrk="1" hangingPunct="1"/>
            <a:endParaRPr lang="ru-RU" sz="3200" smtClean="0"/>
          </a:p>
          <a:p>
            <a:pPr marR="0" algn="ctr" eaLnBrk="1" hangingPunct="1"/>
            <a:endParaRPr lang="ru-RU" sz="3200" smtClean="0"/>
          </a:p>
          <a:p>
            <a:pPr marR="0" algn="ctr" eaLnBrk="1" hangingPunct="1"/>
            <a:endParaRPr lang="ru-RU" sz="3200" smtClean="0"/>
          </a:p>
          <a:p>
            <a:pPr marR="0" algn="ctr" eaLnBrk="1" hangingPunct="1"/>
            <a:endParaRPr lang="ru-RU" sz="3200" smtClean="0"/>
          </a:p>
        </p:txBody>
      </p:sp>
    </p:spTree>
  </p:cSld>
  <p:clrMapOvr>
    <a:masterClrMapping/>
  </p:clrMapOvr>
  <p:transition spd="med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113"/>
            <a:ext cx="4716463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679450"/>
            <a:ext cx="4427537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25" y="1557338"/>
            <a:ext cx="60483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050"/>
            <a:ext cx="42291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113"/>
            <a:ext cx="528955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666750"/>
            <a:ext cx="4427537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6575"/>
            <a:ext cx="5037138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513"/>
            <a:ext cx="507682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981075"/>
            <a:ext cx="4140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16113"/>
            <a:ext cx="5402263" cy="4389437"/>
          </a:xfrm>
          <a:noFill/>
        </p:spPr>
      </p:pic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765175"/>
            <a:ext cx="41402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5975"/>
            <a:ext cx="4716463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050"/>
            <a:ext cx="4932363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1538" y="765175"/>
            <a:ext cx="4462462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424862" cy="1143000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FF0000"/>
                </a:solidFill>
              </a:rPr>
              <a:t>Соревнования по футболу </a:t>
            </a:r>
            <a:br>
              <a:rPr lang="ru-RU" sz="3200" b="1" smtClean="0">
                <a:solidFill>
                  <a:srgbClr val="FF0000"/>
                </a:solidFill>
              </a:rPr>
            </a:br>
            <a:r>
              <a:rPr lang="ru-RU" sz="3200" b="1" smtClean="0">
                <a:solidFill>
                  <a:srgbClr val="FF0000"/>
                </a:solidFill>
              </a:rPr>
              <a:t>на приз губернатора Саратовской области</a:t>
            </a:r>
          </a:p>
        </p:txBody>
      </p:sp>
      <p:pic>
        <p:nvPicPr>
          <p:cNvPr id="5" name="Содержимое 4" descr="Новый рисунок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8305187" cy="4832762"/>
          </a:xfrm>
        </p:spPr>
      </p:pic>
    </p:spTree>
  </p:cSld>
  <p:clrMapOvr>
    <a:masterClrMapping/>
  </p:clrMapOvr>
  <p:transition spd="med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</a:rPr>
              <a:t>Футбольный клуб </a:t>
            </a:r>
            <a:r>
              <a:rPr lang="ru-RU" sz="8000" b="1" i="1" dirty="0" smtClean="0">
                <a:solidFill>
                  <a:srgbClr val="FF0000"/>
                </a:solidFill>
              </a:rPr>
              <a:t>«АНТА» </a:t>
            </a:r>
            <a:endParaRPr lang="ru-RU" sz="8000" b="1" i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Новый рисунок (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7776864" cy="504056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863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Первая тренировка сентябрь 2009 года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14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1710805"/>
            <a:ext cx="6975255" cy="42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47166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Tm="1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7191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Первые соревнования 22 марта 2010 год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17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12875"/>
            <a:ext cx="5006975" cy="3455988"/>
          </a:xfrm>
          <a:noFill/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382963"/>
            <a:ext cx="4716462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49942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2844" y="908721"/>
            <a:ext cx="4491156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50768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2850" y="765175"/>
            <a:ext cx="412115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5175"/>
            <a:ext cx="438467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9113" y="750888"/>
            <a:ext cx="4814887" cy="610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908050"/>
            <a:ext cx="86106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633888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765175"/>
            <a:ext cx="406717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3500438"/>
            <a:ext cx="42116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" y="3141663"/>
            <a:ext cx="4954588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692150"/>
            <a:ext cx="57721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1336</TotalTime>
  <Words>42</Words>
  <Application>Microsoft Office PowerPoint</Application>
  <PresentationFormat>Экран (4:3)</PresentationFormat>
  <Paragraphs>15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 </vt:lpstr>
      <vt:lpstr>Первая тренировка сентябрь 2009 года</vt:lpstr>
      <vt:lpstr>Первые соревнования 22 марта 2010 год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Соревнования по футболу  на приз губернатора Саратовской области</vt:lpstr>
      <vt:lpstr>Футбольный клуб «АНТА»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СЛОЖНОЕ ПРЕДЛОЖЕНИЕ</dc:title>
  <dc:creator>Rover</dc:creator>
  <cp:lastModifiedBy>user</cp:lastModifiedBy>
  <cp:revision>177</cp:revision>
  <dcterms:created xsi:type="dcterms:W3CDTF">2008-11-26T12:10:49Z</dcterms:created>
  <dcterms:modified xsi:type="dcterms:W3CDTF">2013-02-10T20:56:18Z</dcterms:modified>
</cp:coreProperties>
</file>