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5" r:id="rId2"/>
    <p:sldId id="259" r:id="rId3"/>
    <p:sldId id="287" r:id="rId4"/>
    <p:sldId id="294" r:id="rId5"/>
    <p:sldId id="28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B47F65-14D6-4D8D-A17F-36AB1EC6C965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B75CF3-5C1C-4EFB-BC9B-9246FBB9B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6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3345" y="1000108"/>
            <a:ext cx="637065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Мастер-класс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родителей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 теме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«Учите детей правильно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дышать»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507207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Выполнила: учитель-логопед МБОУ СОШ№8 им. </a:t>
            </a:r>
            <a:r>
              <a:rPr lang="ru-RU" sz="2400" dirty="0" err="1" smtClean="0">
                <a:solidFill>
                  <a:schemeClr val="bg1">
                    <a:lumMod val="85000"/>
                  </a:schemeClr>
                </a:solidFill>
              </a:rPr>
              <a:t>Сибирцева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 А.Н. Черкашина С.И.</a:t>
            </a: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404664"/>
            <a:ext cx="4824536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Вертушка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84784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развитие длительного плавного выдоха; активизация губных мышц.</a:t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игрушка-вертушка.</a:t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Покажите ребенку вертушку. Затем предложите подуть на нее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самостоятельно.</a:t>
            </a:r>
          </a:p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может проводиться как индивидуально, так и в группе детей.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0" y="6309320"/>
            <a:ext cx="971600" cy="54868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24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1052736"/>
            <a:ext cx="7429552" cy="51845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35696" y="188640"/>
            <a:ext cx="4824536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Вертушка</a:t>
            </a:r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0" y="6309320"/>
            <a:ext cx="971600" cy="54868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18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1124744"/>
            <a:ext cx="7884876" cy="52565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79712" y="188640"/>
            <a:ext cx="4824536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Вертушка</a:t>
            </a:r>
            <a:endParaRPr lang="ru-RU" dirty="0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0" y="5877272"/>
            <a:ext cx="899592" cy="980728"/>
          </a:xfrm>
          <a:prstGeom prst="actionButtonRetur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260648"/>
            <a:ext cx="4896544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Шторм в стакане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556792"/>
            <a:ext cx="48965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развитие сильного ротового выдоха; активизация губных мышц.</a:t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стакан с водой,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коктейльные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трубочки разного диаметра.</a:t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предложить ребенку  дуть через трубочку в стакан с водой (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следить,чтобы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ребенок не пил воду, не перегибал трубочку).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Подуйте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воду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появления пузырьков в стакане.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0" y="6237312"/>
            <a:ext cx="899592" cy="620688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2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908720"/>
            <a:ext cx="7776864" cy="51845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35696" y="0"/>
            <a:ext cx="4896544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Шторм в стакане</a:t>
            </a:r>
            <a:endParaRPr lang="ru-RU" dirty="0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0" y="5877272"/>
            <a:ext cx="899592" cy="980728"/>
          </a:xfrm>
          <a:prstGeom prst="actionButtonRetur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88640"/>
            <a:ext cx="4824536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Мыльные пузыри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835696" y="1268760"/>
            <a:ext cx="48965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развитие сильного плавного выдоха; активизация губных мышц.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пузырек с мыльным раствором.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Поиграйте с ребенком в мыльные пузыри: сначала педагог выдувает пузыри, а ребенок наблюдает и ловит их. Затем предложите ребенку выдуть пузыри самостоятельно. Не забывайте следить за безопасностью ребенка - не позволяйте пробовать и пить жидкость.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0" y="6309320"/>
            <a:ext cx="971600" cy="54868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88640"/>
            <a:ext cx="4824536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Мыльные пузыри</a:t>
            </a:r>
            <a:endParaRPr lang="ru-RU" dirty="0"/>
          </a:p>
        </p:txBody>
      </p:sp>
      <p:pic>
        <p:nvPicPr>
          <p:cNvPr id="5" name="Рисунок 4" descr="IMG_421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1052736"/>
            <a:ext cx="7884368" cy="5256245"/>
          </a:xfrm>
          <a:prstGeom prst="rect">
            <a:avLst/>
          </a:prstGeom>
        </p:spPr>
      </p:pic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0" y="5877272"/>
            <a:ext cx="899592" cy="980728"/>
          </a:xfrm>
          <a:prstGeom prst="actionButtonRetur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88640"/>
            <a:ext cx="4896544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Снеговичок</a:t>
            </a: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267744" y="1268760"/>
            <a:ext cx="39604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развитие плавного выдоха; активизация губных мышц.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трубочка со снеговиком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корзине снеговика находится шарик. Ребенку предлагается подуть в трубочку так, чтобы шарик поднялся на уровень шляпы снеговика. Следить, чтобы ребенок не дул сильно, иначе шарик выпадет из корзинки.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0" y="6309320"/>
            <a:ext cx="1043608" cy="54868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25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8012" y="1124744"/>
            <a:ext cx="7992888" cy="53285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3688" y="188640"/>
            <a:ext cx="4896544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Снеговичок</a:t>
            </a:r>
            <a:endParaRPr lang="ru-RU" dirty="0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0" y="5877272"/>
            <a:ext cx="899592" cy="980728"/>
          </a:xfrm>
          <a:prstGeom prst="actionButtonRetur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88640"/>
            <a:ext cx="4752528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Цветы</a:t>
            </a:r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051720" y="980728"/>
            <a:ext cx="385192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плавного выдоха; активизация губных мышц.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роза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Логопед  дает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ребенку в руку розу, он ее нюхает и на одном выдохе произносит заданную фразу.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Фразы постепенно усложняются. Например: «Роза пахнет. Роза хорошо пахнет. Роза очень хорошо пахнет».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такой работе у детей увеличивается объём дыхания, вырабатывается плавный, длительный выдох, в результате чего улучшается чёткость, ритмичность, выразительность речи.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0" y="6381328"/>
            <a:ext cx="827584" cy="476672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19672" y="188640"/>
            <a:ext cx="5112568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Упражнения на развитие дыхания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1763688" y="1268760"/>
            <a:ext cx="48245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Запах Нового Года</a:t>
            </a:r>
            <a:endParaRPr lang="ru-RU" dirty="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763688" y="1916832"/>
            <a:ext cx="48245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Лети, бабочка!</a:t>
            </a:r>
            <a:endParaRPr lang="ru-RU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763688" y="2564904"/>
            <a:ext cx="48245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Снег идет. Варежка</a:t>
            </a:r>
            <a:endParaRPr lang="ru-RU" dirty="0"/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1763688" y="3212976"/>
            <a:ext cx="48245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Вертушка</a:t>
            </a:r>
            <a:endParaRPr lang="ru-RU" dirty="0"/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1763688" y="3861048"/>
            <a:ext cx="48245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Шторм в стакане</a:t>
            </a:r>
            <a:endParaRPr lang="ru-RU" dirty="0"/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1763688" y="4509120"/>
            <a:ext cx="48245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Мыльные пузыри</a:t>
            </a:r>
            <a:endParaRPr lang="ru-RU" dirty="0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1763688" y="5157192"/>
            <a:ext cx="48245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Снеговичок</a:t>
            </a:r>
            <a:endParaRPr lang="ru-RU" dirty="0"/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1763688" y="5805264"/>
            <a:ext cx="48245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Цветы</a:t>
            </a:r>
            <a:endParaRPr lang="ru-RU" dirty="0"/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0" y="6021288"/>
            <a:ext cx="1008112" cy="836712"/>
          </a:xfrm>
          <a:prstGeom prst="actionButtonHom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23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980728"/>
            <a:ext cx="7812360" cy="52082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3688" y="188640"/>
            <a:ext cx="4752528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Цветы</a:t>
            </a:r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0" y="6021288"/>
            <a:ext cx="827584" cy="836712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88640"/>
            <a:ext cx="489654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Запах Нового Года</a:t>
            </a:r>
            <a:endParaRPr lang="ru-RU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47664" y="1340768"/>
            <a:ext cx="51845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развитие длительного непрерывного ротового выдоха; активизация губных мышц.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Оборудование: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дольки мандарина на блюдечках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Вот они наши мандарины. С их помощью мы вспомним запах Нового года. Упражнение на развитие речевого дыхания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Запах Нового года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. Из-под салфетки достаются блюдечки с дольками мандарина.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Инструкция: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" charset="-52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" charset="-52"/>
                <a:ea typeface="Calibri" pitchFamily="34" charset="0"/>
                <a:cs typeface="Arial" pitchFamily="34" charset="0"/>
              </a:rPr>
              <a:t>Глубоко вдохните носом, не поднимая плечи, а на выдохе произнесите фразу: “Ах, как вкусно пахнет!” Выполнить 3 раза.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0" y="6281936"/>
            <a:ext cx="864096" cy="576064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57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2000240"/>
            <a:ext cx="3428992" cy="32147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85918" y="357166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756202" y="1357298"/>
            <a:ext cx="2601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Оборудование для мальчиков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714876" y="142873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Оборудование для девочек</a:t>
            </a:r>
            <a:endParaRPr lang="ru-RU" dirty="0"/>
          </a:p>
        </p:txBody>
      </p:sp>
      <p:pic>
        <p:nvPicPr>
          <p:cNvPr id="16" name="Рисунок 15" descr="IMG_57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3968" y="2000240"/>
            <a:ext cx="3502742" cy="31569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63688" y="188640"/>
            <a:ext cx="489654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Запах Нового Года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0" y="6237312"/>
            <a:ext cx="1008112" cy="620688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88640"/>
            <a:ext cx="489654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Запах Нового Года</a:t>
            </a:r>
            <a:endParaRPr lang="ru-RU" dirty="0"/>
          </a:p>
        </p:txBody>
      </p:sp>
      <p:pic>
        <p:nvPicPr>
          <p:cNvPr id="5" name="Содержимое 3" descr="IMG_571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928670"/>
            <a:ext cx="4000496" cy="4071966"/>
          </a:xfrm>
        </p:spPr>
      </p:pic>
      <p:pic>
        <p:nvPicPr>
          <p:cNvPr id="6" name="Рисунок 5" descr="IMG_574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43372" y="928670"/>
            <a:ext cx="4029028" cy="4071966"/>
          </a:xfrm>
          <a:prstGeom prst="rect">
            <a:avLst/>
          </a:prstGeom>
        </p:spPr>
      </p:pic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0" y="5877272"/>
            <a:ext cx="899592" cy="980728"/>
          </a:xfrm>
          <a:prstGeom prst="actionButtonRetur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188640"/>
            <a:ext cx="489654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Лети, бабочка!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36004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развитие длительного непрерывного ротового выдоха; активизация губных мышц.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 1 яркая бумажная бабочка, утяжеленная магнитом.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К бабочке привязывается нитка длиной 20-40 см. Нитка натягивается так, чтобы бабочка висела на уровне лица сидящего ребенка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355976" y="1052736"/>
            <a:ext cx="36724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дует на бабочку. Необходимо следить, чтобы ребенок сидел прямо, при выдохе не поднимал плечи, дул на одном выдохе, не добирая воздух, не надувал щеки, а губы слегка выдвигал вперед.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Дуть можно не более 10 секунд с паузами, чтобы не закружилась голова.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0" y="6237312"/>
            <a:ext cx="1008112" cy="620688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19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1124744"/>
            <a:ext cx="7813376" cy="520891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19672" y="260648"/>
            <a:ext cx="482453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Лети, бабочка!</a:t>
            </a:r>
            <a:endParaRPr lang="ru-RU" dirty="0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0" y="5877272"/>
            <a:ext cx="899592" cy="980728"/>
          </a:xfrm>
          <a:prstGeom prst="actionButtonRetur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188640"/>
            <a:ext cx="48245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Снег идет. Варежка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979712" y="980728"/>
            <a:ext cx="460851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формирование плавного длительного выдоха; активизация губных мышц.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Варежка, кусочки ваты.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раскладывает на столе  варежки и кусочки ваты, напоминает детям про зиму.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Сдувание снежинки с ладошки: глубокий вдох и длительный плавный направленный выдох. Ладошку держать прямо.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Взрослый показывает, как дуть на вату, дети повторяют. Затем все поднимают вату, и игра повторяется снова.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0" y="6237312"/>
            <a:ext cx="971600" cy="620688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25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6248" y="1357298"/>
            <a:ext cx="3670128" cy="30003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3688" y="188640"/>
            <a:ext cx="48245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Снег идет. Варежка</a:t>
            </a:r>
            <a:endParaRPr lang="ru-RU" dirty="0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0" y="5877272"/>
            <a:ext cx="899592" cy="980728"/>
          </a:xfrm>
          <a:prstGeom prst="actionButtonRetur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IMG_57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1357298"/>
            <a:ext cx="4143372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364</TotalTime>
  <Words>132</Words>
  <Application>Microsoft Office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Настя</cp:lastModifiedBy>
  <cp:revision>49</cp:revision>
  <dcterms:created xsi:type="dcterms:W3CDTF">2013-02-11T14:37:38Z</dcterms:created>
  <dcterms:modified xsi:type="dcterms:W3CDTF">2013-06-16T12:20:29Z</dcterms:modified>
</cp:coreProperties>
</file>