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7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C7B2-61D7-4875-9E92-27EAA002163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8E140-5FDD-46A6-9BFB-AF36890D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8E140-5FDD-46A6-9BFB-AF36890D0B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8E140-5FDD-46A6-9BFB-AF36890D0BE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A64FC-5D0A-483F-BA7E-4DFDEB5AE45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7310A-E0D1-4F3C-8F12-6AA41580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матем.нн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2074" y="332656"/>
            <a:ext cx="38998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</a:t>
            </a:r>
          </a:p>
          <a:p>
            <a:pPr algn="ctr"/>
            <a:endParaRPr lang="ru-RU" sz="5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класс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мал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647741"/>
            <a:ext cx="2736304" cy="3623139"/>
          </a:xfrm>
          <a:prstGeom prst="rect">
            <a:avLst/>
          </a:prstGeom>
        </p:spPr>
      </p:pic>
      <p:pic>
        <p:nvPicPr>
          <p:cNvPr id="9" name="Рисунок 8" descr="смайл вопро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2433" y="1340768"/>
            <a:ext cx="2740265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матем.нн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Ван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2577778" cy="4135802"/>
          </a:xfrm>
          <a:prstGeom prst="rect">
            <a:avLst/>
          </a:prstGeom>
        </p:spPr>
      </p:pic>
      <p:pic>
        <p:nvPicPr>
          <p:cNvPr id="4" name="Рисунок 3" descr="малы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348880"/>
            <a:ext cx="2616371" cy="4228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Коля начертил в тетради 4 квадрата, а Петя на 6 квадратов больше. Сколько всего квадратов начертили мальчики?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132856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25649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2996952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матем.нн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тарантул.jpg"/>
          <p:cNvPicPr>
            <a:picLocks noChangeAspect="1"/>
          </p:cNvPicPr>
          <p:nvPr/>
        </p:nvPicPr>
        <p:blipFill>
          <a:blip r:embed="rId3" cstate="print"/>
          <a:srcRect l="9501" t="14114" r="25700" b="2153"/>
          <a:stretch>
            <a:fillRect/>
          </a:stretch>
        </p:blipFill>
        <p:spPr>
          <a:xfrm>
            <a:off x="251520" y="2132856"/>
            <a:ext cx="5102282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548680"/>
            <a:ext cx="39604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Паук- тарантул умеет плавать. Четырьмя передними ножками он гребёт под водой, несколькими над водой, а задние  2 ножки вытянуты, как поплавки. Сколькими ножками паук гребёт над водой, если всего у паука 8 ног?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матем.нн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олени.jpg"/>
          <p:cNvPicPr>
            <a:picLocks noChangeAspect="1"/>
          </p:cNvPicPr>
          <p:nvPr/>
        </p:nvPicPr>
        <p:blipFill>
          <a:blip r:embed="rId3" cstate="print"/>
          <a:srcRect l="3504" t="14156" r="3504" b="9268"/>
          <a:stretch>
            <a:fillRect/>
          </a:stretch>
        </p:blipFill>
        <p:spPr>
          <a:xfrm>
            <a:off x="323528" y="3391662"/>
            <a:ext cx="3600400" cy="3133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11083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Весной  от зимнего стада оленей сначала отделились 3 оленя, а потом на 2 оленя больше, чем вначале. Сколько  оленей  было  в стаде, если в нём осталось 10 оленей?</a:t>
            </a:r>
            <a:endParaRPr lang="ru-RU" sz="3600" b="1" dirty="0"/>
          </a:p>
        </p:txBody>
      </p:sp>
      <p:pic>
        <p:nvPicPr>
          <p:cNvPr id="5" name="Рисунок 4" descr="олени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0142" y="3429000"/>
            <a:ext cx="448625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матем.нн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браж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437604" cy="3096344"/>
          </a:xfrm>
          <a:prstGeom prst="rect">
            <a:avLst/>
          </a:prstGeom>
        </p:spPr>
      </p:pic>
      <p:pic>
        <p:nvPicPr>
          <p:cNvPr id="4" name="Рисунок 3" descr="майский ж..jpg"/>
          <p:cNvPicPr>
            <a:picLocks noChangeAspect="1"/>
          </p:cNvPicPr>
          <p:nvPr/>
        </p:nvPicPr>
        <p:blipFill>
          <a:blip r:embed="rId4" cstate="print"/>
          <a:srcRect l="14563" r="24013" b="5901"/>
          <a:stretch>
            <a:fillRect/>
          </a:stretch>
        </p:blipFill>
        <p:spPr>
          <a:xfrm>
            <a:off x="395536" y="3476472"/>
            <a:ext cx="2664296" cy="3061198"/>
          </a:xfrm>
          <a:prstGeom prst="rect">
            <a:avLst/>
          </a:prstGeom>
        </p:spPr>
      </p:pic>
      <p:pic>
        <p:nvPicPr>
          <p:cNvPr id="5" name="Рисунок 4" descr="навозник.jpg"/>
          <p:cNvPicPr>
            <a:picLocks noChangeAspect="1"/>
          </p:cNvPicPr>
          <p:nvPr/>
        </p:nvPicPr>
        <p:blipFill>
          <a:blip r:embed="rId5" cstate="print"/>
          <a:srcRect l="3780" r="9281" b="19782"/>
          <a:stretch>
            <a:fillRect/>
          </a:stretch>
        </p:blipFill>
        <p:spPr>
          <a:xfrm>
            <a:off x="3419872" y="3356992"/>
            <a:ext cx="4392488" cy="3151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260648"/>
            <a:ext cx="6192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Бабочка бражник делает 50 взмахов крыльями в секунду, майский жук на 10 взмахов меньше, а навозный жук делает столько взмахов, сколько бражник и майский жук вместе. На сколько  чаще машет крылышками  навозный жук, чем майский?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матем.нн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камелия.jpg"/>
          <p:cNvPicPr>
            <a:picLocks noChangeAspect="1"/>
          </p:cNvPicPr>
          <p:nvPr/>
        </p:nvPicPr>
        <p:blipFill>
          <a:blip r:embed="rId4" cstate="print"/>
          <a:srcRect l="5605" t="2253" r="13215" b="6232"/>
          <a:stretch>
            <a:fillRect/>
          </a:stretch>
        </p:blipFill>
        <p:spPr>
          <a:xfrm>
            <a:off x="323528" y="3212977"/>
            <a:ext cx="4358378" cy="3312368"/>
          </a:xfrm>
          <a:prstGeom prst="rect">
            <a:avLst/>
          </a:prstGeom>
        </p:spPr>
      </p:pic>
      <p:pic>
        <p:nvPicPr>
          <p:cNvPr id="4" name="Рисунок 3" descr="камелия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6452" y="2636912"/>
            <a:ext cx="3868768" cy="3927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8864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Цветок камелия из 30 дней в месяце 5 дней   бывает красного цвета, а остальные дни – белого. На сколько дней  меньше камелия бывает красного цвета, чем белого?</a:t>
            </a:r>
            <a:endParaRPr lang="ru-RU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170</Words>
  <Application>Microsoft Office PowerPoint</Application>
  <PresentationFormat>Экран (4:3)</PresentationFormat>
  <Paragraphs>10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Бикмулина Елена</dc:creator>
  <cp:lastModifiedBy>Бикмулина Елена</cp:lastModifiedBy>
  <cp:revision>20</cp:revision>
  <dcterms:created xsi:type="dcterms:W3CDTF">2014-11-18T12:44:42Z</dcterms:created>
  <dcterms:modified xsi:type="dcterms:W3CDTF">2014-11-20T02:18:58Z</dcterms:modified>
</cp:coreProperties>
</file>