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57" r:id="rId5"/>
    <p:sldId id="258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8602-4643-48DB-97ED-924A3A2BF545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3F63-7806-4C39-97EA-D84291CDF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8602-4643-48DB-97ED-924A3A2BF545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3F63-7806-4C39-97EA-D84291CDF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8602-4643-48DB-97ED-924A3A2BF545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3F63-7806-4C39-97EA-D84291CDF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8602-4643-48DB-97ED-924A3A2BF545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3F63-7806-4C39-97EA-D84291CDF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8602-4643-48DB-97ED-924A3A2BF545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3F63-7806-4C39-97EA-D84291CDF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8602-4643-48DB-97ED-924A3A2BF545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3F63-7806-4C39-97EA-D84291CDF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8602-4643-48DB-97ED-924A3A2BF545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3F63-7806-4C39-97EA-D84291CDF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8602-4643-48DB-97ED-924A3A2BF545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3F63-7806-4C39-97EA-D84291CDF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8602-4643-48DB-97ED-924A3A2BF545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3F63-7806-4C39-97EA-D84291CDF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8602-4643-48DB-97ED-924A3A2BF545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3F63-7806-4C39-97EA-D84291CDF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8602-4643-48DB-97ED-924A3A2BF545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3F63-7806-4C39-97EA-D84291CDF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28602-4643-48DB-97ED-924A3A2BF545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73F63-7806-4C39-97EA-D84291CDF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LearningFlowers_30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3042" y="2357430"/>
            <a:ext cx="5572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Детская агрессия, её причины и последствия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ulip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14338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5715040"/>
          </a:xfrm>
          <a:noFill/>
          <a:ln w="57150">
            <a:noFill/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Franklin Gothic Demi" pitchFamily="34" charset="0"/>
              </a:rPr>
              <a:t>Человек обладает способностью любить, и если он не может найти применения своей способности любить, он способен ненавидеть , проявляя </a:t>
            </a:r>
            <a:r>
              <a:rPr lang="ru-RU" u="sng" dirty="0" smtClean="0">
                <a:solidFill>
                  <a:srgbClr val="7030A0"/>
                </a:solidFill>
                <a:latin typeface="Franklin Gothic Demi" pitchFamily="34" charset="0"/>
              </a:rPr>
              <a:t>агрессию и жестокость </a:t>
            </a:r>
            <a:r>
              <a:rPr lang="ru-RU" dirty="0" smtClean="0">
                <a:solidFill>
                  <a:srgbClr val="7030A0"/>
                </a:solidFill>
                <a:latin typeface="Franklin Gothic Demi" pitchFamily="34" charset="0"/>
              </a:rPr>
              <a:t>. Этим средством он руководствуется как бегством от собственной душевной боли…..</a:t>
            </a:r>
            <a:br>
              <a:rPr lang="ru-RU" dirty="0" smtClean="0">
                <a:solidFill>
                  <a:srgbClr val="7030A0"/>
                </a:solidFill>
                <a:latin typeface="Franklin Gothic Demi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Franklin Gothic Demi" pitchFamily="34" charset="0"/>
              </a:rPr>
              <a:t>                                    Эрих  </a:t>
            </a:r>
            <a:r>
              <a:rPr lang="ru-RU" dirty="0" err="1" smtClean="0">
                <a:solidFill>
                  <a:srgbClr val="7030A0"/>
                </a:solidFill>
                <a:latin typeface="Franklin Gothic Demi" pitchFamily="34" charset="0"/>
              </a:rPr>
              <a:t>Фромм</a:t>
            </a:r>
            <a:r>
              <a:rPr lang="ru-RU" dirty="0" smtClean="0">
                <a:solidFill>
                  <a:srgbClr val="7030A0"/>
                </a:solidFill>
                <a:latin typeface="Franklin Gothic Demi" pitchFamily="34" charset="0"/>
              </a:rPr>
              <a:t> </a:t>
            </a:r>
            <a:endParaRPr lang="ru-RU" dirty="0">
              <a:solidFill>
                <a:srgbClr val="7030A0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3429024"/>
          </a:xfrm>
          <a:solidFill>
            <a:srgbClr val="FFFF00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C3399"/>
                </a:solidFill>
                <a:latin typeface="Arial" charset="0"/>
                <a:cs typeface="Arial" charset="0"/>
              </a:rPr>
              <a:t>Закон РФ «Об образовании»: </a:t>
            </a:r>
            <a:r>
              <a:rPr lang="ru-RU" sz="2400" b="1" dirty="0" smtClean="0">
                <a:solidFill>
                  <a:srgbClr val="CC3399"/>
                </a:solidFill>
                <a:latin typeface="Arial" charset="0"/>
              </a:rPr>
              <a:t/>
            </a:r>
            <a:br>
              <a:rPr lang="ru-RU" sz="2400" b="1" dirty="0" smtClean="0">
                <a:solidFill>
                  <a:srgbClr val="CC3399"/>
                </a:solidFill>
                <a:latin typeface="Arial" charset="0"/>
              </a:rPr>
            </a:br>
            <a:r>
              <a:rPr lang="ru-RU" sz="2400" b="1" dirty="0" smtClean="0">
                <a:latin typeface="Arial" charset="0"/>
              </a:rPr>
              <a:t>«</a:t>
            </a:r>
            <a:r>
              <a:rPr lang="ru-RU" sz="2400" b="1" dirty="0" smtClean="0">
                <a:latin typeface="Arial" charset="0"/>
                <a:cs typeface="Arial" charset="0"/>
              </a:rPr>
              <a:t>Содержание образования должно содействовать взаимопониманию и сотрудничеству между людьми, народами,       независимо от расовой, национальной, этнической, религиозной и социальной принадлежности; способствовать реализации права обучающихся на свободный выбор взглядов и убеждений</a:t>
            </a:r>
            <a:r>
              <a:rPr lang="ru-RU" sz="2400" b="1" dirty="0" smtClean="0">
                <a:latin typeface="Arial" charset="0"/>
              </a:rPr>
              <a:t>»</a:t>
            </a:r>
            <a:r>
              <a:rPr lang="ru-RU" sz="2400" b="1" dirty="0" smtClean="0">
                <a:latin typeface="Arial" charset="0"/>
                <a:cs typeface="Arial" charset="0"/>
              </a:rPr>
              <a:t>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43196"/>
          </a:xfrm>
          <a:solidFill>
            <a:srgbClr val="00B050"/>
          </a:solidFill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Выполнить задачи, поставленные в 14 статье закона, можно только формируя в ребенке с раннего возраста социально приемлемые нормы поведения, развивая его нравственные представления.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LearningFlowers_30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1643050"/>
            <a:ext cx="65722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Агрессия – поведение, которое причиняет вред человеку или группе людей.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Может проявляться физически и вербально (нарушение прав другого человека без физического вмешательства)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LearningFlowers_30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293648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4469" y="3837613"/>
            <a:ext cx="3819531" cy="302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357554" y="0"/>
            <a:ext cx="4857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Самой распространенной причиной агрессивности является семейная ситуация: крики, ругань, хамство, унижение друг друга, взаимные упреки и оскорбления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3714752"/>
            <a:ext cx="47863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Другая причина – непоследовательное поведение родителей : сегодня говорят одно, а завтра – другое.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LearningFlowers_30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47675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214290"/>
            <a:ext cx="800105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Агрессивность проявляется, если: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ребенка бьют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над ребенком издеваются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родители пьют и устраивают дебоши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родители воспитывают ребенка двойной моралью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родители неавторитетны для своих детей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родители неодинаково любят своих детей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родители не доверяют ребенку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родители настраивают ребенка против других детей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родители не общаются с ребенком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ребенок чувствует, что он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ишний, мешает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родители проявляют мелочную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заботу о ребенке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LearningFlowers_30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357166"/>
            <a:ext cx="72152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Мини-тест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Ребенок часто выходит из себя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Часто ссорится со взрослыми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Отказывается подчиняться требованиям взрослых, выполнять принятые в обществе других людей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пециально раздражает других людей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Постоянно обвиняет окружающих в своих ошибках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Легко раздражается, злится, негодует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Бывает мстителен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engui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843" y="-107132"/>
            <a:ext cx="9286843" cy="69651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857892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b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Успехов вам!</a:t>
            </a:r>
            <a:endParaRPr lang="ru-RU" sz="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261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Человек обладает способностью любить, и если он не может найти применения своей способности любить, он способен ненавидеть , проявляя агрессию и жестокость . Этим средством он руководствуется как бегством от собственной душевной боли…..                                     Эрих  Фромм </vt:lpstr>
      <vt:lpstr>Закон РФ «Об образовании»:  «Содержание образования должно содействовать взаимопониманию и сотрудничеству между людьми, народами,       независимо от расовой, национальной, этнической, религиозной и социальной принадлежности; способствовать реализации права обучающихся на свободный выбор взглядов и убеждений».</vt:lpstr>
      <vt:lpstr>Слайд 4</vt:lpstr>
      <vt:lpstr>Слайд 5</vt:lpstr>
      <vt:lpstr>Слайд 6</vt:lpstr>
      <vt:lpstr>Слайд 7</vt:lpstr>
      <vt:lpstr>Спасибо за внимание! Успехов вам!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</cp:lastModifiedBy>
  <cp:revision>16</cp:revision>
  <dcterms:created xsi:type="dcterms:W3CDTF">2010-12-05T08:54:55Z</dcterms:created>
  <dcterms:modified xsi:type="dcterms:W3CDTF">2013-02-01T19:40:48Z</dcterms:modified>
</cp:coreProperties>
</file>