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530" y="-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54272-7D23-47D1-AE71-D18C8D85C818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618D-2673-46F7-81B4-D4043128F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1;&#1072;&#1088;&#1072;&#1085;&#1086;&#1074;&#1072;%20-%20&#1091;&#1088;&#1086;&#1082;&#1080;%20&#1080;%20&#1084;&#1077;&#1088;&#1086;&#1087;&#1088;&#1080;&#1103;&#1090;&#1080;&#1103;%20&#1082;%20&#1072;&#1090;&#1090;&#1077;&#1089;&#1090;&#1072;&#1094;&#1080;&#1080;%202014\&#1091;&#1088;&#1086;&#1082;%20&#1084;&#1072;&#1090;&#1077;&#1084;&#1072;&#1090;&#1080;&#1082;&#1080;%201%20&#1082;&#1083;&#1072;&#1089;&#1089;\Leonov_-_Pesenka_Vinni-Puha_Saundtrek_k_m_f_Vinni-Puh_(iPlayer.fm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Жёлто зелёный фон обои для рабочего стола, картинки, фото, 1920x1080."/>
          <p:cNvPicPr>
            <a:picLocks noChangeAspect="1" noChangeArrowheads="1"/>
          </p:cNvPicPr>
          <p:nvPr/>
        </p:nvPicPr>
        <p:blipFill>
          <a:blip r:embed="rId4" cstate="print">
            <a:lum bright="1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1785926"/>
            <a:ext cx="7643866" cy="21047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0"/>
                <a:gd name="adj2" fmla="val -7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УРОК МАТЕМАТИКИ В 1 КЛАССЕ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Leonov_-_Pesenka_Vinni-Puha_Saundtrek_k_m_f_Vinni-Puh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452320" y="4941168"/>
            <a:ext cx="1088504" cy="1088504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Жёлто зелёный фон обои для рабочего стола, картинки, фото, 1920x1080.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Картинки.герои мультфильфов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92" y="1553752"/>
            <a:ext cx="7291917" cy="4101704"/>
          </a:xfrm>
          <a:prstGeom prst="rect">
            <a:avLst/>
          </a:prstGeom>
          <a:noFill/>
        </p:spPr>
      </p:pic>
      <p:pic>
        <p:nvPicPr>
          <p:cNvPr id="1030" name="Picture 6" descr="Винни Пух Картинк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8412" y="5786454"/>
            <a:ext cx="2802467" cy="2883695"/>
          </a:xfrm>
          <a:prstGeom prst="rect">
            <a:avLst/>
          </a:prstGeom>
          <a:noFill/>
        </p:spPr>
      </p:pic>
      <p:pic>
        <p:nvPicPr>
          <p:cNvPr id="1032" name="Picture 8" descr="Плейкаст &quot;Хорошее настроение!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500042"/>
            <a:ext cx="2009537" cy="1457331"/>
          </a:xfrm>
          <a:prstGeom prst="rect">
            <a:avLst/>
          </a:prstGeom>
          <a:noFill/>
        </p:spPr>
      </p:pic>
      <p:pic>
        <p:nvPicPr>
          <p:cNvPr id="1034" name="Picture 10" descr="Изображения и Анимация GIF из Пятачка 2 Gifmania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39547" y="5143512"/>
            <a:ext cx="1138767" cy="769145"/>
          </a:xfrm>
          <a:prstGeom prst="rect">
            <a:avLst/>
          </a:prstGeom>
          <a:noFill/>
        </p:spPr>
      </p:pic>
      <p:pic>
        <p:nvPicPr>
          <p:cNvPr id="1036" name="Picture 12" descr="iPod Винни Пух (Ф.Хитрук) DVDRip, Мульт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8715468" y="9715544"/>
            <a:ext cx="7190317" cy="3018235"/>
          </a:xfrm>
          <a:prstGeom prst="rect">
            <a:avLst/>
          </a:prstGeom>
          <a:noFill/>
        </p:spPr>
      </p:pic>
      <p:pic>
        <p:nvPicPr>
          <p:cNvPr id="1038" name="Picture 14" descr="David Tarkington - First Orange Park: Posts from January 12, 2014 - January 18, 20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86974" y="1214422"/>
            <a:ext cx="3611033" cy="1826419"/>
          </a:xfrm>
          <a:prstGeom prst="rect">
            <a:avLst/>
          </a:prstGeom>
          <a:noFill/>
        </p:spPr>
      </p:pic>
      <p:pic>
        <p:nvPicPr>
          <p:cNvPr id="1040" name="Picture 16" descr="Детские мультяшны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9525099" y="2625322"/>
            <a:ext cx="7975600" cy="30063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28662" y="3143248"/>
            <a:ext cx="10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2+3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6" y="264318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4-3</a:t>
            </a:r>
            <a:endParaRPr lang="ru-RU" sz="3200" dirty="0"/>
          </a:p>
        </p:txBody>
      </p:sp>
      <p:sp>
        <p:nvSpPr>
          <p:cNvPr id="15" name="Полилиния 14"/>
          <p:cNvSpPr/>
          <p:nvPr/>
        </p:nvSpPr>
        <p:spPr>
          <a:xfrm>
            <a:off x="-24191" y="2428868"/>
            <a:ext cx="10239793" cy="1751391"/>
          </a:xfrm>
          <a:custGeom>
            <a:avLst/>
            <a:gdLst>
              <a:gd name="connsiteX0" fmla="*/ 0 w 9168191"/>
              <a:gd name="connsiteY0" fmla="*/ 1717524 h 1751391"/>
              <a:gd name="connsiteX1" fmla="*/ 1306286 w 9168191"/>
              <a:gd name="connsiteY1" fmla="*/ 237067 h 1751391"/>
              <a:gd name="connsiteX2" fmla="*/ 2888343 w 9168191"/>
              <a:gd name="connsiteY2" fmla="*/ 1688495 h 1751391"/>
              <a:gd name="connsiteX3" fmla="*/ 4426857 w 9168191"/>
              <a:gd name="connsiteY3" fmla="*/ 309638 h 1751391"/>
              <a:gd name="connsiteX4" fmla="*/ 5660571 w 9168191"/>
              <a:gd name="connsiteY4" fmla="*/ 1499810 h 1751391"/>
              <a:gd name="connsiteX5" fmla="*/ 7199086 w 9168191"/>
              <a:gd name="connsiteY5" fmla="*/ 237067 h 1751391"/>
              <a:gd name="connsiteX6" fmla="*/ 8592457 w 9168191"/>
              <a:gd name="connsiteY6" fmla="*/ 1746553 h 1751391"/>
              <a:gd name="connsiteX7" fmla="*/ 9085943 w 9168191"/>
              <a:gd name="connsiteY7" fmla="*/ 266095 h 1751391"/>
              <a:gd name="connsiteX8" fmla="*/ 9085943 w 9168191"/>
              <a:gd name="connsiteY8" fmla="*/ 149981 h 175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68191" h="1751391">
                <a:moveTo>
                  <a:pt x="0" y="1717524"/>
                </a:moveTo>
                <a:cubicBezTo>
                  <a:pt x="412448" y="979714"/>
                  <a:pt x="824896" y="241905"/>
                  <a:pt x="1306286" y="237067"/>
                </a:cubicBezTo>
                <a:cubicBezTo>
                  <a:pt x="1787676" y="232229"/>
                  <a:pt x="2368248" y="1676400"/>
                  <a:pt x="2888343" y="1688495"/>
                </a:cubicBezTo>
                <a:cubicBezTo>
                  <a:pt x="3408438" y="1700590"/>
                  <a:pt x="3964819" y="341085"/>
                  <a:pt x="4426857" y="309638"/>
                </a:cubicBezTo>
                <a:cubicBezTo>
                  <a:pt x="4888895" y="278191"/>
                  <a:pt x="5198533" y="1511905"/>
                  <a:pt x="5660571" y="1499810"/>
                </a:cubicBezTo>
                <a:cubicBezTo>
                  <a:pt x="6122609" y="1487715"/>
                  <a:pt x="6710438" y="195943"/>
                  <a:pt x="7199086" y="237067"/>
                </a:cubicBezTo>
                <a:cubicBezTo>
                  <a:pt x="7687734" y="278191"/>
                  <a:pt x="8277981" y="1741715"/>
                  <a:pt x="8592457" y="1746553"/>
                </a:cubicBezTo>
                <a:cubicBezTo>
                  <a:pt x="8906933" y="1751391"/>
                  <a:pt x="9003695" y="532190"/>
                  <a:pt x="9085943" y="266095"/>
                </a:cubicBezTo>
                <a:cubicBezTo>
                  <a:pt x="9168191" y="0"/>
                  <a:pt x="9085943" y="149981"/>
                  <a:pt x="9085943" y="14998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00562" y="3429000"/>
            <a:ext cx="107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5+2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5929322" y="2571744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7-1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25 0.33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инамика средних цен на бензин марки а-80 (руб/л) Динамика средних цен на бензин марки Аи-92 (руб/л)"/>
          <p:cNvPicPr>
            <a:picLocks noChangeAspect="1" noChangeArrowheads="1"/>
          </p:cNvPicPr>
          <p:nvPr/>
        </p:nvPicPr>
        <p:blipFill>
          <a:blip r:embed="rId2" cstate="print"/>
          <a:srcRect b="11032"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Полилиния 1"/>
          <p:cNvSpPr/>
          <p:nvPr/>
        </p:nvSpPr>
        <p:spPr>
          <a:xfrm>
            <a:off x="0" y="2428844"/>
            <a:ext cx="9143999" cy="4429156"/>
          </a:xfrm>
          <a:custGeom>
            <a:avLst/>
            <a:gdLst>
              <a:gd name="connsiteX0" fmla="*/ 500742 w 5457371"/>
              <a:gd name="connsiteY0" fmla="*/ 992415 h 3766458"/>
              <a:gd name="connsiteX1" fmla="*/ 1186542 w 5457371"/>
              <a:gd name="connsiteY1" fmla="*/ 56243 h 3766458"/>
              <a:gd name="connsiteX2" fmla="*/ 2841171 w 5457371"/>
              <a:gd name="connsiteY2" fmla="*/ 654957 h 3766458"/>
              <a:gd name="connsiteX3" fmla="*/ 3907971 w 5457371"/>
              <a:gd name="connsiteY3" fmla="*/ 480786 h 3766458"/>
              <a:gd name="connsiteX4" fmla="*/ 5410200 w 5457371"/>
              <a:gd name="connsiteY4" fmla="*/ 2015672 h 3766458"/>
              <a:gd name="connsiteX5" fmla="*/ 4191000 w 5457371"/>
              <a:gd name="connsiteY5" fmla="*/ 3474357 h 3766458"/>
              <a:gd name="connsiteX6" fmla="*/ 2732314 w 5457371"/>
              <a:gd name="connsiteY6" fmla="*/ 3289300 h 3766458"/>
              <a:gd name="connsiteX7" fmla="*/ 1458685 w 5457371"/>
              <a:gd name="connsiteY7" fmla="*/ 3659415 h 3766458"/>
              <a:gd name="connsiteX8" fmla="*/ 108857 w 5457371"/>
              <a:gd name="connsiteY8" fmla="*/ 2647043 h 3766458"/>
              <a:gd name="connsiteX9" fmla="*/ 805542 w 5457371"/>
              <a:gd name="connsiteY9" fmla="*/ 1580243 h 3766458"/>
              <a:gd name="connsiteX10" fmla="*/ 489857 w 5457371"/>
              <a:gd name="connsiteY10" fmla="*/ 905329 h 3766458"/>
              <a:gd name="connsiteX11" fmla="*/ 500742 w 5457371"/>
              <a:gd name="connsiteY11" fmla="*/ 992415 h 376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7371" h="3766458">
                <a:moveTo>
                  <a:pt x="500742" y="992415"/>
                </a:moveTo>
                <a:cubicBezTo>
                  <a:pt x="616856" y="850901"/>
                  <a:pt x="796471" y="112486"/>
                  <a:pt x="1186542" y="56243"/>
                </a:cubicBezTo>
                <a:cubicBezTo>
                  <a:pt x="1576614" y="0"/>
                  <a:pt x="2387600" y="584200"/>
                  <a:pt x="2841171" y="654957"/>
                </a:cubicBezTo>
                <a:cubicBezTo>
                  <a:pt x="3294743" y="725714"/>
                  <a:pt x="3479800" y="254000"/>
                  <a:pt x="3907971" y="480786"/>
                </a:cubicBezTo>
                <a:cubicBezTo>
                  <a:pt x="4336142" y="707572"/>
                  <a:pt x="5363029" y="1516744"/>
                  <a:pt x="5410200" y="2015672"/>
                </a:cubicBezTo>
                <a:cubicBezTo>
                  <a:pt x="5457371" y="2514600"/>
                  <a:pt x="4637314" y="3262086"/>
                  <a:pt x="4191000" y="3474357"/>
                </a:cubicBezTo>
                <a:cubicBezTo>
                  <a:pt x="3744686" y="3686628"/>
                  <a:pt x="3187700" y="3258457"/>
                  <a:pt x="2732314" y="3289300"/>
                </a:cubicBezTo>
                <a:cubicBezTo>
                  <a:pt x="2276928" y="3320143"/>
                  <a:pt x="1895928" y="3766458"/>
                  <a:pt x="1458685" y="3659415"/>
                </a:cubicBezTo>
                <a:cubicBezTo>
                  <a:pt x="1021442" y="3552372"/>
                  <a:pt x="217714" y="2993572"/>
                  <a:pt x="108857" y="2647043"/>
                </a:cubicBezTo>
                <a:cubicBezTo>
                  <a:pt x="0" y="2300514"/>
                  <a:pt x="742042" y="1870529"/>
                  <a:pt x="805542" y="1580243"/>
                </a:cubicBezTo>
                <a:cubicBezTo>
                  <a:pt x="869042" y="1289957"/>
                  <a:pt x="538843" y="1006929"/>
                  <a:pt x="489857" y="905329"/>
                </a:cubicBezTo>
                <a:cubicBezTo>
                  <a:pt x="440871" y="803729"/>
                  <a:pt x="384628" y="1133929"/>
                  <a:pt x="500742" y="99241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 descr="Винни Пух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571480"/>
            <a:ext cx="3647472" cy="2625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143372" y="300037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4214818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1+6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430" y="442913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2+5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3071810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3+4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5008" y="507207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4+3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3857628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5+2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5357826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6+1</a:t>
            </a:r>
            <a:endParaRPr lang="ru-RU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иск картинок на тему &quot;ромашки&quot; - трава, ромашка, фокус Картинки, обои, рисунки, фото, заставки, на рабочий.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r="36278" b="38110"/>
          <a:stretch>
            <a:fillRect/>
          </a:stretch>
        </p:blipFill>
        <p:spPr bwMode="auto">
          <a:xfrm>
            <a:off x="0" y="0"/>
            <a:ext cx="9937820" cy="6858000"/>
          </a:xfrm>
          <a:prstGeom prst="rect">
            <a:avLst/>
          </a:prstGeom>
          <a:noFill/>
        </p:spPr>
      </p:pic>
      <p:sp>
        <p:nvSpPr>
          <p:cNvPr id="21" name="Блок-схема: извлечение 20"/>
          <p:cNvSpPr/>
          <p:nvPr/>
        </p:nvSpPr>
        <p:spPr>
          <a:xfrm>
            <a:off x="6286512" y="4929198"/>
            <a:ext cx="1214446" cy="1571636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/>
          <p:cNvSpPr/>
          <p:nvPr/>
        </p:nvSpPr>
        <p:spPr>
          <a:xfrm>
            <a:off x="1857356" y="5429264"/>
            <a:ext cx="1000132" cy="1214446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rot="10800000">
            <a:off x="-285784" y="6286520"/>
            <a:ext cx="2857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 flipH="1" flipV="1">
            <a:off x="-142908" y="3786190"/>
            <a:ext cx="2857520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035951" y="3750471"/>
            <a:ext cx="2857520" cy="2214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4214810" y="3786190"/>
            <a:ext cx="2857520" cy="2143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6393669" y="3750471"/>
            <a:ext cx="2857520" cy="22145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-142908" y="3786190"/>
            <a:ext cx="2857520" cy="214314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035951" y="3750471"/>
            <a:ext cx="2857520" cy="221457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10" descr="Изображения и Анимация GIF из Пятачка 2 Gifmani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3203600" cy="2163773"/>
          </a:xfrm>
          <a:prstGeom prst="rect">
            <a:avLst/>
          </a:prstGeom>
          <a:noFill/>
        </p:spPr>
      </p:pic>
      <p:sp>
        <p:nvSpPr>
          <p:cNvPr id="18" name="Блок-схема: извлечение 17"/>
          <p:cNvSpPr/>
          <p:nvPr/>
        </p:nvSpPr>
        <p:spPr>
          <a:xfrm>
            <a:off x="1857356" y="4572008"/>
            <a:ext cx="1000132" cy="1143008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>
            <a:off x="6357950" y="4000504"/>
            <a:ext cx="1000132" cy="1357322"/>
          </a:xfrm>
          <a:prstGeom prst="flowChartExtra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Детские мультяшные фоны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96919" cy="6858000"/>
          </a:xfrm>
          <a:prstGeom prst="rect">
            <a:avLst/>
          </a:prstGeom>
          <a:noFill/>
        </p:spPr>
      </p:pic>
      <p:pic>
        <p:nvPicPr>
          <p:cNvPr id="3" name="Picture 14" descr="David Tarkington - First Orange Park: Posts from January 12, 2014 - January 18, 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7" y="1500174"/>
            <a:ext cx="3429024" cy="2826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, текстуры, текстура, фон, серый, жёлтый, голубой, фоновые картинки обои, рисунки, фото, заставки, на рабочий сто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7999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94593" y="26276"/>
            <a:ext cx="13978661" cy="3095296"/>
          </a:xfrm>
          <a:custGeom>
            <a:avLst/>
            <a:gdLst>
              <a:gd name="connsiteX0" fmla="*/ 0 w 14315090"/>
              <a:gd name="connsiteY0" fmla="*/ 2748455 h 3095296"/>
              <a:gd name="connsiteX1" fmla="*/ 2427890 w 14315090"/>
              <a:gd name="connsiteY1" fmla="*/ 162910 h 3095296"/>
              <a:gd name="connsiteX2" fmla="*/ 4887310 w 14315090"/>
              <a:gd name="connsiteY2" fmla="*/ 2716924 h 3095296"/>
              <a:gd name="connsiteX3" fmla="*/ 6495393 w 14315090"/>
              <a:gd name="connsiteY3" fmla="*/ 5255 h 3095296"/>
              <a:gd name="connsiteX4" fmla="*/ 8797159 w 14315090"/>
              <a:gd name="connsiteY4" fmla="*/ 2748455 h 3095296"/>
              <a:gd name="connsiteX5" fmla="*/ 10625959 w 14315090"/>
              <a:gd name="connsiteY5" fmla="*/ 2086303 h 3095296"/>
              <a:gd name="connsiteX6" fmla="*/ 14315090 w 14315090"/>
              <a:gd name="connsiteY6" fmla="*/ 99848 h 3095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15090" h="3095296">
                <a:moveTo>
                  <a:pt x="0" y="2748455"/>
                </a:moveTo>
                <a:cubicBezTo>
                  <a:pt x="806669" y="1458310"/>
                  <a:pt x="1613338" y="168165"/>
                  <a:pt x="2427890" y="162910"/>
                </a:cubicBezTo>
                <a:cubicBezTo>
                  <a:pt x="3242442" y="157655"/>
                  <a:pt x="4209393" y="2743200"/>
                  <a:pt x="4887310" y="2716924"/>
                </a:cubicBezTo>
                <a:cubicBezTo>
                  <a:pt x="5565227" y="2690648"/>
                  <a:pt x="5843752" y="0"/>
                  <a:pt x="6495393" y="5255"/>
                </a:cubicBezTo>
                <a:cubicBezTo>
                  <a:pt x="7147034" y="10510"/>
                  <a:pt x="8108731" y="2401614"/>
                  <a:pt x="8797159" y="2748455"/>
                </a:cubicBezTo>
                <a:cubicBezTo>
                  <a:pt x="9485587" y="3095296"/>
                  <a:pt x="9706304" y="2527737"/>
                  <a:pt x="10625959" y="2086303"/>
                </a:cubicBezTo>
                <a:cubicBezTo>
                  <a:pt x="11545614" y="1644869"/>
                  <a:pt x="14315090" y="99848"/>
                  <a:pt x="14315090" y="9984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357158" y="2643182"/>
            <a:ext cx="2837793" cy="2927131"/>
          </a:xfrm>
          <a:custGeom>
            <a:avLst/>
            <a:gdLst>
              <a:gd name="connsiteX0" fmla="*/ 441435 w 2837793"/>
              <a:gd name="connsiteY0" fmla="*/ 993227 h 2927131"/>
              <a:gd name="connsiteX1" fmla="*/ 1103587 w 2837793"/>
              <a:gd name="connsiteY1" fmla="*/ 15765 h 2927131"/>
              <a:gd name="connsiteX2" fmla="*/ 2617076 w 2837793"/>
              <a:gd name="connsiteY2" fmla="*/ 898634 h 2927131"/>
              <a:gd name="connsiteX3" fmla="*/ 2207173 w 2837793"/>
              <a:gd name="connsiteY3" fmla="*/ 1970689 h 2927131"/>
              <a:gd name="connsiteX4" fmla="*/ 2743200 w 2837793"/>
              <a:gd name="connsiteY4" fmla="*/ 2758965 h 2927131"/>
              <a:gd name="connsiteX5" fmla="*/ 1639614 w 2837793"/>
              <a:gd name="connsiteY5" fmla="*/ 2822027 h 2927131"/>
              <a:gd name="connsiteX6" fmla="*/ 662152 w 2837793"/>
              <a:gd name="connsiteY6" fmla="*/ 2128344 h 2927131"/>
              <a:gd name="connsiteX7" fmla="*/ 31531 w 2837793"/>
              <a:gd name="connsiteY7" fmla="*/ 1245475 h 2927131"/>
              <a:gd name="connsiteX8" fmla="*/ 441435 w 2837793"/>
              <a:gd name="connsiteY8" fmla="*/ 993227 h 2927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7793" h="2927131">
                <a:moveTo>
                  <a:pt x="441435" y="993227"/>
                </a:moveTo>
                <a:cubicBezTo>
                  <a:pt x="620111" y="788275"/>
                  <a:pt x="740980" y="31530"/>
                  <a:pt x="1103587" y="15765"/>
                </a:cubicBezTo>
                <a:cubicBezTo>
                  <a:pt x="1466194" y="0"/>
                  <a:pt x="2433145" y="572813"/>
                  <a:pt x="2617076" y="898634"/>
                </a:cubicBezTo>
                <a:cubicBezTo>
                  <a:pt x="2801007" y="1224455"/>
                  <a:pt x="2186152" y="1660634"/>
                  <a:pt x="2207173" y="1970689"/>
                </a:cubicBezTo>
                <a:cubicBezTo>
                  <a:pt x="2228194" y="2280744"/>
                  <a:pt x="2837793" y="2617075"/>
                  <a:pt x="2743200" y="2758965"/>
                </a:cubicBezTo>
                <a:cubicBezTo>
                  <a:pt x="2648607" y="2900855"/>
                  <a:pt x="1986455" y="2927131"/>
                  <a:pt x="1639614" y="2822027"/>
                </a:cubicBezTo>
                <a:cubicBezTo>
                  <a:pt x="1292773" y="2716924"/>
                  <a:pt x="930166" y="2391103"/>
                  <a:pt x="662152" y="2128344"/>
                </a:cubicBezTo>
                <a:cubicBezTo>
                  <a:pt x="394138" y="1865585"/>
                  <a:pt x="63062" y="1429406"/>
                  <a:pt x="31531" y="1245475"/>
                </a:cubicBezTo>
                <a:cubicBezTo>
                  <a:pt x="0" y="1061544"/>
                  <a:pt x="262759" y="1198179"/>
                  <a:pt x="441435" y="993227"/>
                </a:cubicBezTo>
                <a:close/>
              </a:path>
            </a:pathLst>
          </a:cu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 flipH="1" flipV="1">
            <a:off x="2964645" y="4321975"/>
            <a:ext cx="2857520" cy="1071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4071934" y="4286256"/>
            <a:ext cx="2928958" cy="121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5214942" y="4214818"/>
            <a:ext cx="3000396" cy="12858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6357950" y="4357694"/>
            <a:ext cx="3000396" cy="10001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Зеленые деревья в векто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084" y="0"/>
            <a:ext cx="5857916" cy="6858000"/>
          </a:xfrm>
          <a:prstGeom prst="rect">
            <a:avLst/>
          </a:prstGeom>
          <a:noFill/>
        </p:spPr>
      </p:pic>
      <p:cxnSp>
        <p:nvCxnSpPr>
          <p:cNvPr id="4" name="Соединительная линия уступом 3"/>
          <p:cNvCxnSpPr/>
          <p:nvPr/>
        </p:nvCxnSpPr>
        <p:spPr>
          <a:xfrm flipV="1">
            <a:off x="1357290" y="4857760"/>
            <a:ext cx="1428760" cy="1000132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Соединительная линия уступом 5"/>
          <p:cNvCxnSpPr/>
          <p:nvPr/>
        </p:nvCxnSpPr>
        <p:spPr>
          <a:xfrm rot="5400000" flipH="1" flipV="1">
            <a:off x="2571736" y="3714752"/>
            <a:ext cx="1357322" cy="928694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Деревья, листья, зелень &quot; ALLDAY - народный сайт о дизай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14006"/>
            <a:ext cx="9358346" cy="66439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Ядовитые растения - Картинка 14048/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1285860"/>
            <a:ext cx="8858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i="1" dirty="0" smtClean="0">
                <a:solidFill>
                  <a:srgbClr val="C00000"/>
                </a:solidFill>
              </a:rPr>
              <a:t>Спасибо за урок</a:t>
            </a:r>
            <a:endParaRPr lang="ru-RU" sz="8800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7" y="3714752"/>
            <a:ext cx="5500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Подготовила учитель начальных классов Баранова Нина Владимировна МОУ «</a:t>
            </a:r>
            <a:r>
              <a:rPr lang="ru-RU" sz="2800" dirty="0" err="1" smtClean="0"/>
              <a:t>Мамоновская</a:t>
            </a:r>
            <a:r>
              <a:rPr lang="ru-RU" sz="2800" dirty="0" smtClean="0"/>
              <a:t> ООШ» </a:t>
            </a:r>
          </a:p>
          <a:p>
            <a:r>
              <a:rPr lang="ru-RU" sz="2800" dirty="0" err="1" smtClean="0"/>
              <a:t>Пронского</a:t>
            </a:r>
            <a:r>
              <a:rPr lang="ru-RU" sz="2800" dirty="0" smtClean="0"/>
              <a:t> района Рязанской области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132</TotalTime>
  <Words>35</Words>
  <Application>Microsoft Office PowerPoint</Application>
  <PresentationFormat>Экран (4:3)</PresentationFormat>
  <Paragraphs>15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2014-11-16T09:47:51Z</dcterms:created>
  <dcterms:modified xsi:type="dcterms:W3CDTF">2014-11-17T12:38:58Z</dcterms:modified>
</cp:coreProperties>
</file>