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6" r:id="rId2"/>
  </p:sldMasterIdLst>
  <p:notesMasterIdLst>
    <p:notesMasterId r:id="rId21"/>
  </p:notesMasterIdLst>
  <p:sldIdLst>
    <p:sldId id="25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74" r:id="rId13"/>
    <p:sldId id="273" r:id="rId14"/>
    <p:sldId id="267" r:id="rId15"/>
    <p:sldId id="265" r:id="rId16"/>
    <p:sldId id="266" r:id="rId17"/>
    <p:sldId id="268" r:id="rId18"/>
    <p:sldId id="269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DEBD"/>
    <a:srgbClr val="ABB616"/>
    <a:srgbClr val="6B49E7"/>
    <a:srgbClr val="A54D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842E80-4205-4C8F-886A-E3AFF76B5888}" type="datetimeFigureOut">
              <a:rPr lang="ru-RU"/>
              <a:pPr>
                <a:defRPr/>
              </a:pPr>
              <a:t>13.03.2010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BA02BC8-6686-41AA-BF78-56303A548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6B0F37-3B69-4C15-B8D4-6D0974966118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02BC8-6686-41AA-BF78-56303A548C7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9FB0-9922-41FD-91B8-E4553F724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9164-FBFF-4D6A-9979-ED4E361A1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B6E5-A1BB-4CC5-85DA-B7E93D579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9FB0-9922-41FD-91B8-E4553F7243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559E-2488-41DD-9123-9A836208F1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4197-B3B3-4E8E-8D9A-E93BDDF51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D777-BEB2-42F5-9A6A-B9B13756F3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7C64-C125-4B5A-A9DF-64CF5F7F32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98D1-91FE-40B8-938F-57851B3C8F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D8D7-4A89-4BB3-BDBB-F743E1BE5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B6D5-8B68-44E2-9D47-B25126610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559E-2488-41DD-9123-9A836208F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8794-0979-4FDB-A816-257740E83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9164-FBFF-4D6A-9979-ED4E361A1A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B6E5-A1BB-4CC5-85DA-B7E93D5795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4197-B3B3-4E8E-8D9A-E93BDDF51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D777-BEB2-42F5-9A6A-B9B13756F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7C64-C125-4B5A-A9DF-64CF5F7F3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98D1-91FE-40B8-938F-57851B3C8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D8D7-4A89-4BB3-BDBB-F743E1BE5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B6D5-8B68-44E2-9D47-B2512661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58794-0979-4FDB-A816-257740E83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70A958F-22A3-49DD-8D14-408A49858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0A958F-22A3-49DD-8D14-408A49858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80.wmf"/><Relationship Id="rId3" Type="http://schemas.openxmlformats.org/officeDocument/2006/relationships/image" Target="../media/image72.jpeg"/><Relationship Id="rId7" Type="http://schemas.openxmlformats.org/officeDocument/2006/relationships/image" Target="../media/image76.emf"/><Relationship Id="rId12" Type="http://schemas.openxmlformats.org/officeDocument/2006/relationships/audio" Target="../media/audio2.wav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11" Type="http://schemas.openxmlformats.org/officeDocument/2006/relationships/image" Target="../media/image79.jpeg"/><Relationship Id="rId5" Type="http://schemas.openxmlformats.org/officeDocument/2006/relationships/image" Target="../media/image74.emf"/><Relationship Id="rId10" Type="http://schemas.openxmlformats.org/officeDocument/2006/relationships/image" Target="../media/image78.jpeg"/><Relationship Id="rId4" Type="http://schemas.openxmlformats.org/officeDocument/2006/relationships/image" Target="../media/image73.jpeg"/><Relationship Id="rId9" Type="http://schemas.openxmlformats.org/officeDocument/2006/relationships/image" Target="../media/image7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gif"/><Relationship Id="rId5" Type="http://schemas.openxmlformats.org/officeDocument/2006/relationships/image" Target="../media/image84.gif"/><Relationship Id="rId4" Type="http://schemas.openxmlformats.org/officeDocument/2006/relationships/image" Target="../media/image8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8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gif"/><Relationship Id="rId4" Type="http://schemas.openxmlformats.org/officeDocument/2006/relationships/image" Target="../media/image9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wmf"/><Relationship Id="rId7" Type="http://schemas.openxmlformats.org/officeDocument/2006/relationships/image" Target="../media/image39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21.png"/><Relationship Id="rId7" Type="http://schemas.openxmlformats.org/officeDocument/2006/relationships/image" Target="../media/image4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gif"/><Relationship Id="rId5" Type="http://schemas.openxmlformats.org/officeDocument/2006/relationships/image" Target="../media/image43.png"/><Relationship Id="rId10" Type="http://schemas.openxmlformats.org/officeDocument/2006/relationships/image" Target="../media/image48.gif"/><Relationship Id="rId4" Type="http://schemas.openxmlformats.org/officeDocument/2006/relationships/image" Target="../media/image42.png"/><Relationship Id="rId9" Type="http://schemas.openxmlformats.org/officeDocument/2006/relationships/image" Target="../media/image4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.gif"/><Relationship Id="rId18" Type="http://schemas.openxmlformats.org/officeDocument/2006/relationships/image" Target="../media/image62.gif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7.gif"/><Relationship Id="rId17" Type="http://schemas.openxmlformats.org/officeDocument/2006/relationships/image" Target="../media/image61.gif"/><Relationship Id="rId2" Type="http://schemas.openxmlformats.org/officeDocument/2006/relationships/image" Target="../media/image8.png"/><Relationship Id="rId16" Type="http://schemas.openxmlformats.org/officeDocument/2006/relationships/image" Target="../media/image60.gif"/><Relationship Id="rId20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11" Type="http://schemas.openxmlformats.org/officeDocument/2006/relationships/image" Target="../media/image56.gif"/><Relationship Id="rId5" Type="http://schemas.openxmlformats.org/officeDocument/2006/relationships/image" Target="../media/image41.png"/><Relationship Id="rId15" Type="http://schemas.openxmlformats.org/officeDocument/2006/relationships/image" Target="../media/image59.gif"/><Relationship Id="rId10" Type="http://schemas.openxmlformats.org/officeDocument/2006/relationships/image" Target="../media/image3.gif"/><Relationship Id="rId19" Type="http://schemas.openxmlformats.org/officeDocument/2006/relationships/image" Target="../media/image63.gif"/><Relationship Id="rId4" Type="http://schemas.openxmlformats.org/officeDocument/2006/relationships/image" Target="../media/image51.png"/><Relationship Id="rId9" Type="http://schemas.openxmlformats.org/officeDocument/2006/relationships/image" Target="../media/image55.wmf"/><Relationship Id="rId14" Type="http://schemas.openxmlformats.org/officeDocument/2006/relationships/image" Target="../media/image5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e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0" y="29718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Vrinda" pitchFamily="2" charset="0"/>
              </a:rPr>
              <a:t>Сравнение предметов                           по различным признакам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Vrind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5257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C99"/>
                </a:solidFill>
              </a:rPr>
              <a:t>к учебнику «математика» 1 класс </a:t>
            </a:r>
          </a:p>
          <a:p>
            <a:pPr algn="ctr"/>
            <a:r>
              <a:rPr lang="ru-RU" dirty="0" smtClean="0">
                <a:solidFill>
                  <a:srgbClr val="FFCC99"/>
                </a:solidFill>
              </a:rPr>
              <a:t>по программе </a:t>
            </a:r>
            <a:r>
              <a:rPr lang="ru-RU" dirty="0" smtClean="0">
                <a:solidFill>
                  <a:srgbClr val="FFCC99"/>
                </a:solidFill>
              </a:rPr>
              <a:t>«Планета знаний» </a:t>
            </a:r>
            <a:endParaRPr lang="ru-RU" dirty="0" smtClean="0">
              <a:solidFill>
                <a:srgbClr val="FFCC99"/>
              </a:solidFill>
            </a:endParaRPr>
          </a:p>
          <a:p>
            <a:pPr algn="ctr"/>
            <a:r>
              <a:rPr lang="ru-RU" dirty="0" smtClean="0">
                <a:solidFill>
                  <a:srgbClr val="FFCC99"/>
                </a:solidFill>
              </a:rPr>
              <a:t>М.И.Башмаков</a:t>
            </a:r>
            <a:endParaRPr lang="ru-RU" dirty="0">
              <a:solidFill>
                <a:srgbClr val="FFCC99"/>
              </a:solidFill>
            </a:endParaRPr>
          </a:p>
        </p:txBody>
      </p:sp>
      <p:pic>
        <p:nvPicPr>
          <p:cNvPr id="5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35688">
            <a:off x="3638094" y="1519817"/>
            <a:ext cx="860637" cy="804016"/>
          </a:xfrm>
          <a:prstGeom prst="rect">
            <a:avLst/>
          </a:prstGeom>
          <a:noFill/>
        </p:spPr>
      </p:pic>
      <p:pic>
        <p:nvPicPr>
          <p:cNvPr id="6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9118">
            <a:off x="4399514" y="1114519"/>
            <a:ext cx="844017" cy="1169487"/>
          </a:xfrm>
          <a:prstGeom prst="rect">
            <a:avLst/>
          </a:prstGeom>
          <a:noFill/>
        </p:spPr>
      </p:pic>
      <p:pic>
        <p:nvPicPr>
          <p:cNvPr id="7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288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5" descr="P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191000"/>
            <a:ext cx="838200" cy="838200"/>
          </a:xfrm>
          <a:prstGeom prst="rect">
            <a:avLst/>
          </a:prstGeom>
          <a:noFill/>
        </p:spPr>
      </p:pic>
      <p:pic>
        <p:nvPicPr>
          <p:cNvPr id="61" name="Picture 12" descr="CHERI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91000"/>
            <a:ext cx="990600" cy="990600"/>
          </a:xfrm>
          <a:prstGeom prst="rect">
            <a:avLst/>
          </a:prstGeom>
          <a:noFill/>
        </p:spPr>
      </p:pic>
      <p:pic>
        <p:nvPicPr>
          <p:cNvPr id="60" name="Picture 17" descr="LEM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91000"/>
            <a:ext cx="914400" cy="914400"/>
          </a:xfrm>
          <a:prstGeom prst="rect">
            <a:avLst/>
          </a:prstGeom>
          <a:noFill/>
        </p:spPr>
      </p:pic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 flipH="1">
            <a:off x="5410200" y="914400"/>
            <a:ext cx="3048000" cy="1143000"/>
          </a:xfrm>
          <a:prstGeom prst="round2DiagRect">
            <a:avLst>
              <a:gd name="adj1" fmla="val 38289"/>
              <a:gd name="adj2" fmla="val 0"/>
            </a:avLst>
          </a:prstGeom>
          <a:noFill/>
          <a:ln w="31750">
            <a:solidFill>
              <a:srgbClr val="ABB61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609600" y="914400"/>
            <a:ext cx="3048000" cy="1143000"/>
          </a:xfrm>
          <a:prstGeom prst="round2DiagRect">
            <a:avLst>
              <a:gd name="adj1" fmla="val 38289"/>
              <a:gd name="adj2" fmla="val 0"/>
            </a:avLst>
          </a:prstGeom>
          <a:noFill/>
          <a:ln w="31750">
            <a:solidFill>
              <a:srgbClr val="ABB61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4. Что изменилось? Что не изменилось?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3810000" y="28194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733800" y="4572000"/>
            <a:ext cx="1295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886200" y="1295400"/>
            <a:ext cx="1295400" cy="152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962400" y="6096000"/>
            <a:ext cx="14478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12" descr="MCj042837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066800"/>
            <a:ext cx="865187" cy="839787"/>
          </a:xfrm>
          <a:prstGeom prst="rect">
            <a:avLst/>
          </a:prstGeom>
          <a:noFill/>
        </p:spPr>
      </p:pic>
      <p:pic>
        <p:nvPicPr>
          <p:cNvPr id="36" name="Picture 13" descr="MCj042837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1066800"/>
            <a:ext cx="865188" cy="839787"/>
          </a:xfrm>
          <a:prstGeom prst="rect">
            <a:avLst/>
          </a:prstGeom>
          <a:noFill/>
        </p:spPr>
      </p:pic>
      <p:pic>
        <p:nvPicPr>
          <p:cNvPr id="38" name="Picture 27" descr="MCj0428371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066800"/>
            <a:ext cx="865188" cy="839788"/>
          </a:xfrm>
          <a:prstGeom prst="rect">
            <a:avLst/>
          </a:prstGeom>
          <a:noFill/>
        </p:spPr>
      </p:pic>
      <p:pic>
        <p:nvPicPr>
          <p:cNvPr id="44" name="Picture 12" descr="MCj042837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066800"/>
            <a:ext cx="865187" cy="839787"/>
          </a:xfrm>
          <a:prstGeom prst="rect">
            <a:avLst/>
          </a:prstGeom>
          <a:noFill/>
        </p:spPr>
      </p:pic>
      <p:pic>
        <p:nvPicPr>
          <p:cNvPr id="46" name="Picture 13" descr="MCj0428371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467600" y="1066800"/>
            <a:ext cx="914400" cy="839787"/>
          </a:xfrm>
          <a:prstGeom prst="rect">
            <a:avLst/>
          </a:prstGeom>
          <a:noFill/>
        </p:spPr>
      </p:pic>
      <p:pic>
        <p:nvPicPr>
          <p:cNvPr id="49" name="Picture 27" descr="MCj0428371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1066800"/>
            <a:ext cx="865188" cy="839788"/>
          </a:xfrm>
          <a:prstGeom prst="rect">
            <a:avLst/>
          </a:prstGeom>
          <a:noFill/>
        </p:spPr>
      </p:pic>
      <p:pic>
        <p:nvPicPr>
          <p:cNvPr id="55" name="Picture 30" descr="AN01968_">
            <a:hlinkClick r:id="" action="ppaction://noaction">
              <a:snd r:embed="rId8" name="ПИНГВИНЫ"/>
            </a:hlinkClick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2438400"/>
            <a:ext cx="3048000" cy="1073150"/>
          </a:xfrm>
          <a:prstGeom prst="rect">
            <a:avLst/>
          </a:prstGeom>
          <a:noFill/>
          <a:ln w="19050" cmpd="sng">
            <a:noFill/>
          </a:ln>
        </p:spPr>
      </p:pic>
      <p:grpSp>
        <p:nvGrpSpPr>
          <p:cNvPr id="32" name="Группа 31"/>
          <p:cNvGrpSpPr/>
          <p:nvPr/>
        </p:nvGrpSpPr>
        <p:grpSpPr>
          <a:xfrm>
            <a:off x="4419600" y="2438400"/>
            <a:ext cx="4419600" cy="1073150"/>
            <a:chOff x="4419600" y="2438400"/>
            <a:chExt cx="4419600" cy="1073150"/>
          </a:xfrm>
        </p:grpSpPr>
        <p:pic>
          <p:nvPicPr>
            <p:cNvPr id="56" name="Picture 30" descr="AN01968_">
              <a:hlinkClick r:id="" action="ppaction://noaction">
                <a:snd r:embed="rId8" name="ПИНГВИНЫ"/>
              </a:hlinkClick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4419600" y="2438400"/>
              <a:ext cx="3048000" cy="1073150"/>
            </a:xfrm>
            <a:prstGeom prst="rect">
              <a:avLst/>
            </a:prstGeom>
            <a:noFill/>
            <a:ln w="19050" cmpd="sng">
              <a:noFill/>
            </a:ln>
          </p:spPr>
        </p:pic>
        <p:pic>
          <p:nvPicPr>
            <p:cNvPr id="57" name="Picture 30" descr="AN01968_">
              <a:hlinkClick r:id="" action="ppaction://noaction">
                <a:snd r:embed="rId8" name="ПИНГВИНЫ"/>
              </a:hlinkClick>
            </p:cNvPr>
            <p:cNvPicPr>
              <a:picLocks noChangeAspect="1" noChangeArrowheads="1"/>
            </p:cNvPicPr>
            <p:nvPr/>
          </p:nvPicPr>
          <p:blipFill>
            <a:blip r:embed="rId9"/>
            <a:srcRect l="22884" r="22765"/>
            <a:stretch>
              <a:fillRect/>
            </a:stretch>
          </p:blipFill>
          <p:spPr bwMode="auto">
            <a:xfrm>
              <a:off x="7391400" y="2438400"/>
              <a:ext cx="1447800" cy="1073150"/>
            </a:xfrm>
            <a:prstGeom prst="rect">
              <a:avLst/>
            </a:prstGeom>
            <a:noFill/>
          </p:spPr>
        </p:pic>
      </p:grpSp>
      <p:pic>
        <p:nvPicPr>
          <p:cNvPr id="58" name="Picture 19" descr="Food017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57200" y="41910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17" descr="LEM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91000"/>
            <a:ext cx="914400" cy="914400"/>
          </a:xfrm>
          <a:prstGeom prst="rect">
            <a:avLst/>
          </a:prstGeom>
          <a:noFill/>
        </p:spPr>
      </p:pic>
      <p:pic>
        <p:nvPicPr>
          <p:cNvPr id="64" name="Picture 19" descr="Food017"/>
          <p:cNvPicPr>
            <a:picLocks noChangeAspect="1" noChangeArrowheads="1"/>
          </p:cNvPicPr>
          <p:nvPr/>
        </p:nvPicPr>
        <p:blipFill>
          <a:blip r:embed="rId11" cstate="print"/>
          <a:srcRect r="21053" b="10526"/>
          <a:stretch>
            <a:fillRect/>
          </a:stretch>
        </p:blipFill>
        <p:spPr bwMode="auto">
          <a:xfrm>
            <a:off x="5410200" y="4191000"/>
            <a:ext cx="847165" cy="81373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3" name="Группа 32"/>
          <p:cNvGrpSpPr/>
          <p:nvPr/>
        </p:nvGrpSpPr>
        <p:grpSpPr>
          <a:xfrm>
            <a:off x="762000" y="5715000"/>
            <a:ext cx="2768198" cy="938212"/>
            <a:chOff x="762000" y="5715000"/>
            <a:chExt cx="2768198" cy="938212"/>
          </a:xfrm>
        </p:grpSpPr>
        <p:pic>
          <p:nvPicPr>
            <p:cNvPr id="67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62000" y="5715000"/>
              <a:ext cx="1573247" cy="938212"/>
            </a:xfrm>
            <a:prstGeom prst="rect">
              <a:avLst/>
            </a:prstGeom>
            <a:noFill/>
          </p:spPr>
        </p:pic>
        <p:pic>
          <p:nvPicPr>
            <p:cNvPr id="68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10410491">
              <a:off x="2027054" y="5720900"/>
              <a:ext cx="1503144" cy="896406"/>
            </a:xfrm>
            <a:prstGeom prst="rect">
              <a:avLst/>
            </a:prstGeom>
            <a:noFill/>
          </p:spPr>
        </p:pic>
      </p:grpSp>
      <p:grpSp>
        <p:nvGrpSpPr>
          <p:cNvPr id="34" name="Группа 33"/>
          <p:cNvGrpSpPr/>
          <p:nvPr/>
        </p:nvGrpSpPr>
        <p:grpSpPr>
          <a:xfrm>
            <a:off x="5867400" y="5728998"/>
            <a:ext cx="2839559" cy="1129002"/>
            <a:chOff x="5867400" y="5728998"/>
            <a:chExt cx="2839559" cy="1129002"/>
          </a:xfrm>
        </p:grpSpPr>
        <p:pic>
          <p:nvPicPr>
            <p:cNvPr id="69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867400" y="5919788"/>
              <a:ext cx="1573247" cy="938212"/>
            </a:xfrm>
            <a:prstGeom prst="rect">
              <a:avLst/>
            </a:prstGeom>
            <a:noFill/>
          </p:spPr>
        </p:pic>
        <p:pic>
          <p:nvPicPr>
            <p:cNvPr id="70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10410491">
              <a:off x="7207581" y="5902423"/>
              <a:ext cx="1467922" cy="875401"/>
            </a:xfrm>
            <a:prstGeom prst="rect">
              <a:avLst/>
            </a:prstGeom>
            <a:noFill/>
          </p:spPr>
        </p:pic>
        <p:pic>
          <p:nvPicPr>
            <p:cNvPr id="71" name="Picture 10" descr="Edu005">
              <a:hlinkClick r:id="" action="ppaction://noaction">
                <a:snd r:embed="rId12" name="каранд"/>
              </a:hlinkClick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9630290">
              <a:off x="7193800" y="5728998"/>
              <a:ext cx="1513159" cy="902378"/>
            </a:xfrm>
            <a:prstGeom prst="rect">
              <a:avLst/>
            </a:prstGeom>
            <a:noFill/>
          </p:spPr>
        </p:pic>
      </p:grpSp>
      <p:cxnSp>
        <p:nvCxnSpPr>
          <p:cNvPr id="77" name="Прямая соединительная линия 76"/>
          <p:cNvCxnSpPr/>
          <p:nvPr/>
        </p:nvCxnSpPr>
        <p:spPr>
          <a:xfrm rot="10800000">
            <a:off x="0" y="3810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0800000">
            <a:off x="0" y="5334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>
            <a:off x="0" y="220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4. Что изменилось? Что не изменилось?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3810000" y="1600200"/>
            <a:ext cx="914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810000" y="2971800"/>
            <a:ext cx="914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886200" y="5410200"/>
            <a:ext cx="6858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609600" y="1371600"/>
            <a:ext cx="3048000" cy="685800"/>
            <a:chOff x="609600" y="1371600"/>
            <a:chExt cx="3048000" cy="6858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096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2192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288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4384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0480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09600" y="2743200"/>
            <a:ext cx="3048000" cy="685800"/>
            <a:chOff x="609600" y="2743200"/>
            <a:chExt cx="3048000" cy="68580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6096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2192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8288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4384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0480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609600" y="4800600"/>
            <a:ext cx="3048000" cy="1371600"/>
            <a:chOff x="609600" y="4800600"/>
            <a:chExt cx="3048000" cy="137160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48000" y="54864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09600" y="54864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219200" y="48006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828800" y="54864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438400" y="4800600"/>
              <a:ext cx="609600" cy="685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876800" y="2743200"/>
            <a:ext cx="3657600" cy="1371600"/>
            <a:chOff x="4876800" y="2743200"/>
            <a:chExt cx="3657600" cy="1371600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48768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4864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0960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7056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7315200" y="34290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9248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315200" y="2743200"/>
              <a:ext cx="609600" cy="685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876800" y="4800600"/>
            <a:ext cx="2438400" cy="1371600"/>
            <a:chOff x="4876800" y="4800600"/>
            <a:chExt cx="2438400" cy="1371600"/>
          </a:xfrm>
        </p:grpSpPr>
        <p:sp>
          <p:nvSpPr>
            <p:cNvPr id="76" name="Прямоугольник 75"/>
            <p:cNvSpPr/>
            <p:nvPr/>
          </p:nvSpPr>
          <p:spPr>
            <a:xfrm flipV="1">
              <a:off x="67056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flipV="1">
              <a:off x="48768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flipV="1">
              <a:off x="4876800" y="54864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flipV="1">
              <a:off x="54864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flipV="1">
              <a:off x="6096000" y="4800600"/>
              <a:ext cx="6096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10800000">
            <a:off x="0" y="4572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0" y="23622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4876800" y="1371600"/>
            <a:ext cx="3048000" cy="685800"/>
            <a:chOff x="4876800" y="1371600"/>
            <a:chExt cx="3048000" cy="6858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8768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4864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960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705600" y="1371600"/>
              <a:ext cx="609600" cy="685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315200" y="1371600"/>
              <a:ext cx="609600" cy="6858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 rot="5400000">
            <a:off x="6438900" y="3543300"/>
            <a:ext cx="15240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934200" y="4191000"/>
            <a:ext cx="16764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000803_1060_2270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90693">
            <a:off x="5450123" y="2322354"/>
            <a:ext cx="1933218" cy="6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12192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766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102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8580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5181600" y="3429000"/>
            <a:ext cx="2667000" cy="12192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 descr="F:\Мои рисунки\ананас проз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1296225" cy="2362200"/>
          </a:xfrm>
          <a:prstGeom prst="rect">
            <a:avLst/>
          </a:prstGeom>
          <a:noFill/>
        </p:spPr>
      </p:pic>
      <p:pic>
        <p:nvPicPr>
          <p:cNvPr id="9218" name="Picture 2" descr="F:\Мои рисунки\бананы проз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33181">
            <a:off x="3505200" y="1905000"/>
            <a:ext cx="1744448" cy="1752600"/>
          </a:xfrm>
          <a:prstGeom prst="rect">
            <a:avLst/>
          </a:prstGeom>
          <a:noFill/>
        </p:spPr>
      </p:pic>
      <p:pic>
        <p:nvPicPr>
          <p:cNvPr id="9219" name="Picture 3" descr="F:\Мои рисунки\груша проз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1828800"/>
            <a:ext cx="1676400" cy="1676400"/>
          </a:xfrm>
          <a:prstGeom prst="rect">
            <a:avLst/>
          </a:prstGeom>
          <a:noFill/>
        </p:spPr>
      </p:pic>
      <p:pic>
        <p:nvPicPr>
          <p:cNvPr id="9220" name="Picture 4" descr="F:\Мои рисунки\ананас проз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505200"/>
            <a:ext cx="1287009" cy="2345405"/>
          </a:xfrm>
          <a:prstGeom prst="rect">
            <a:avLst/>
          </a:prstGeom>
          <a:noFill/>
        </p:spPr>
      </p:pic>
      <p:pic>
        <p:nvPicPr>
          <p:cNvPr id="9221" name="Picture 5" descr="F:\Мои рисунки\бананы проз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876800"/>
            <a:ext cx="1428750" cy="1435426"/>
          </a:xfrm>
          <a:prstGeom prst="rect">
            <a:avLst/>
          </a:prstGeom>
          <a:noFill/>
        </p:spPr>
      </p:pic>
      <p:pic>
        <p:nvPicPr>
          <p:cNvPr id="9222" name="Picture 6" descr="F:\Мои рисунки\груша проз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105400"/>
            <a:ext cx="1524000" cy="1524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предмет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40469 -0.3263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16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5181600" y="3429000"/>
            <a:ext cx="2667000" cy="12192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438900" y="3543300"/>
            <a:ext cx="15240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6934200" y="4191000"/>
            <a:ext cx="16764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905000"/>
            <a:ext cx="1295400" cy="1295400"/>
          </a:xfrm>
          <a:prstGeom prst="rect">
            <a:avLst/>
          </a:prstGeom>
          <a:noFill/>
        </p:spPr>
      </p:pic>
      <p:pic>
        <p:nvPicPr>
          <p:cNvPr id="24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76400" y="2209800"/>
            <a:ext cx="914400" cy="914400"/>
          </a:xfrm>
          <a:prstGeom prst="rect">
            <a:avLst/>
          </a:prstGeom>
          <a:noFill/>
        </p:spPr>
      </p:pic>
      <p:pic>
        <p:nvPicPr>
          <p:cNvPr id="5123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37759">
            <a:off x="2951088" y="2196942"/>
            <a:ext cx="1238250" cy="993775"/>
          </a:xfrm>
          <a:prstGeom prst="rect">
            <a:avLst/>
          </a:prstGeom>
          <a:noFill/>
        </p:spPr>
      </p:pic>
      <p:pic>
        <p:nvPicPr>
          <p:cNvPr id="26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37759">
            <a:off x="4591036" y="2420933"/>
            <a:ext cx="895504" cy="718699"/>
          </a:xfrm>
          <a:prstGeom prst="rect">
            <a:avLst/>
          </a:prstGeom>
          <a:noFill/>
        </p:spPr>
      </p:pic>
      <p:pic>
        <p:nvPicPr>
          <p:cNvPr id="27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81200"/>
            <a:ext cx="1295400" cy="1295400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12192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667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91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86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0866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37759">
            <a:off x="4362436" y="4173532"/>
            <a:ext cx="895504" cy="718699"/>
          </a:xfrm>
          <a:prstGeom prst="rect">
            <a:avLst/>
          </a:prstGeom>
          <a:noFill/>
        </p:spPr>
      </p:pic>
      <p:pic>
        <p:nvPicPr>
          <p:cNvPr id="29" name="Picture 3" descr="E:\Мои документы\Мои рисунки\Рисунок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137759">
            <a:off x="7065887" y="5321142"/>
            <a:ext cx="1238250" cy="993775"/>
          </a:xfrm>
          <a:prstGeom prst="rect">
            <a:avLst/>
          </a:prstGeom>
          <a:noFill/>
        </p:spPr>
      </p:pic>
      <p:pic>
        <p:nvPicPr>
          <p:cNvPr id="30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953000"/>
            <a:ext cx="914400" cy="914400"/>
          </a:xfrm>
          <a:prstGeom prst="rect">
            <a:avLst/>
          </a:prstGeom>
          <a:noFill/>
        </p:spPr>
      </p:pic>
      <p:cxnSp>
        <p:nvCxnSpPr>
          <p:cNvPr id="31" name="Прямая со стрелкой 30"/>
          <p:cNvCxnSpPr/>
          <p:nvPr/>
        </p:nvCxnSpPr>
        <p:spPr>
          <a:xfrm rot="10800000" flipV="1">
            <a:off x="5715000" y="3429000"/>
            <a:ext cx="2133600" cy="1676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8" descr="food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00600" y="5105400"/>
            <a:ext cx="914400" cy="9144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предмет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9167 -0.3888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3" grpId="0" animBg="1"/>
      <p:bldP spid="9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5. Какой предмет следующий?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228600" y="1905000"/>
            <a:ext cx="990600" cy="152400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1600200" y="2209800"/>
            <a:ext cx="762000" cy="1219200"/>
          </a:xfrm>
          <a:prstGeom prst="flowChartExtra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819400" y="2362200"/>
            <a:ext cx="609600" cy="10668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3886200" y="2286000"/>
            <a:ext cx="762000" cy="1143000"/>
          </a:xfrm>
          <a:prstGeom prst="flowChartExtra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5029200" y="2362200"/>
            <a:ext cx="609600" cy="10668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6096000" y="2286000"/>
            <a:ext cx="762000" cy="1143000"/>
          </a:xfrm>
          <a:prstGeom prst="flowChartExtra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781800" y="26670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6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81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4958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150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295400" y="26670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4267200" y="4648200"/>
            <a:ext cx="990600" cy="152400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6096000" y="5105400"/>
            <a:ext cx="609600" cy="10668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391400" y="5105400"/>
            <a:ext cx="609600" cy="1066800"/>
          </a:xfrm>
          <a:prstGeom prst="flowChartMagneticDisk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905000"/>
            <a:ext cx="1600200" cy="160020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5181600" y="3505200"/>
            <a:ext cx="2667000" cy="11430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477000" y="3581400"/>
            <a:ext cx="1447800" cy="1295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8" idx="1"/>
          </p:cNvCxnSpPr>
          <p:nvPr/>
        </p:nvCxnSpPr>
        <p:spPr>
          <a:xfrm rot="5400000">
            <a:off x="6972300" y="4229100"/>
            <a:ext cx="1600200" cy="152400"/>
          </a:xfrm>
          <a:prstGeom prst="straightConnector1">
            <a:avLst/>
          </a:prstGeom>
          <a:ln w="825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15200" y="65532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предмет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2139E-6 L 0.37084 -0.3995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2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90600"/>
          <a:ext cx="5867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/>
                <a:gridCol w="1955800"/>
                <a:gridCol w="1955800"/>
              </a:tblGrid>
              <a:tr h="1727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90600" y="1219200"/>
          <a:ext cx="1116847" cy="1076325"/>
        </p:xfrm>
        <a:graphic>
          <a:graphicData uri="http://schemas.openxmlformats.org/presentationml/2006/ole">
            <p:oleObj spid="_x0000_s6146" name="CorelDRAW" r:id="rId3" imgW="827640" imgH="797040" progId="CorelDraw.Graphic.12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029200" y="1295400"/>
          <a:ext cx="998537" cy="962309"/>
        </p:xfrm>
        <a:graphic>
          <a:graphicData uri="http://schemas.openxmlformats.org/presentationml/2006/ole">
            <p:oleObj spid="_x0000_s6147" name="CorelDRAW" r:id="rId4" imgW="827640" imgH="797040" progId="CorelDraw.Graphic.12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971800" y="1219200"/>
          <a:ext cx="1106962" cy="1066800"/>
        </p:xfrm>
        <a:graphic>
          <a:graphicData uri="http://schemas.openxmlformats.org/presentationml/2006/ole">
            <p:oleObj spid="_x0000_s6148" name="CorelDRAW" r:id="rId5" imgW="827640" imgH="797040" progId="CorelDraw.Graphic.12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914400" y="3048000"/>
          <a:ext cx="1106488" cy="1066800"/>
        </p:xfrm>
        <a:graphic>
          <a:graphicData uri="http://schemas.openxmlformats.org/presentationml/2006/ole">
            <p:oleObj spid="_x0000_s6149" name="CorelDRAW" r:id="rId6" imgW="827640" imgH="797040" progId="CorelDraw.Graphic.12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086600" y="1219200"/>
          <a:ext cx="1106488" cy="1066800"/>
        </p:xfrm>
        <a:graphic>
          <a:graphicData uri="http://schemas.openxmlformats.org/presentationml/2006/ole">
            <p:oleObj spid="_x0000_s6150" name="CorelDRAW" r:id="rId7" imgW="827640" imgH="797040" progId="CorelDraw.Graphic.12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066800" y="4800600"/>
          <a:ext cx="998537" cy="962025"/>
        </p:xfrm>
        <a:graphic>
          <a:graphicData uri="http://schemas.openxmlformats.org/presentationml/2006/ole">
            <p:oleObj spid="_x0000_s6151" name="CorelDRAW" r:id="rId8" imgW="827640" imgH="797040" progId="CorelDraw.Graphic.12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048000" y="3048000"/>
          <a:ext cx="998537" cy="962025"/>
        </p:xfrm>
        <a:graphic>
          <a:graphicData uri="http://schemas.openxmlformats.org/presentationml/2006/ole">
            <p:oleObj spid="_x0000_s6152" name="CorelDRAW" r:id="rId9" imgW="827640" imgH="797040" progId="CorelDraw.Graphic.12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953000" y="2971800"/>
          <a:ext cx="1117600" cy="1076325"/>
        </p:xfrm>
        <a:graphic>
          <a:graphicData uri="http://schemas.openxmlformats.org/presentationml/2006/ole">
            <p:oleObj spid="_x0000_s6153" name="CorelDRAW" r:id="rId10" imgW="827640" imgH="797040" progId="CorelDraw.Graphic.12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2971800" y="4724400"/>
          <a:ext cx="1117600" cy="1076325"/>
        </p:xfrm>
        <a:graphic>
          <a:graphicData uri="http://schemas.openxmlformats.org/presentationml/2006/ole">
            <p:oleObj spid="_x0000_s6154" name="CorelDRAW" r:id="rId11" imgW="827640" imgH="797040" progId="CorelDraw.Graphic.12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7086600" y="4648200"/>
          <a:ext cx="1117600" cy="1076325"/>
        </p:xfrm>
        <a:graphic>
          <a:graphicData uri="http://schemas.openxmlformats.org/presentationml/2006/ole">
            <p:oleObj spid="_x0000_s6155" name="CorelDRAW" r:id="rId12" imgW="827640" imgH="797040" progId="CorelDraw.Graphic.12">
              <p:embed/>
            </p:oleObj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7162800" y="2971800"/>
          <a:ext cx="998538" cy="962025"/>
        </p:xfrm>
        <a:graphic>
          <a:graphicData uri="http://schemas.openxmlformats.org/presentationml/2006/ole">
            <p:oleObj spid="_x0000_s6156" name="CorelDRAW" r:id="rId13" imgW="827640" imgH="797040" progId="CorelDraw.Graphic.12">
              <p:embed/>
            </p:oleObj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предмет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5607E-7 L -0.22709 0.510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5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90600"/>
          <a:ext cx="5867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/>
                <a:gridCol w="1955800"/>
                <a:gridCol w="1955800"/>
              </a:tblGrid>
              <a:tr h="1727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pic>
        <p:nvPicPr>
          <p:cNvPr id="48130" name="Picture 2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648200"/>
            <a:ext cx="1375769" cy="1524000"/>
          </a:xfrm>
          <a:prstGeom prst="rect">
            <a:avLst/>
          </a:prstGeom>
          <a:noFill/>
        </p:spPr>
      </p:pic>
      <p:pic>
        <p:nvPicPr>
          <p:cNvPr id="48131" name="Picture 3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66" y="2666999"/>
            <a:ext cx="1522016" cy="1600201"/>
          </a:xfrm>
          <a:prstGeom prst="rect">
            <a:avLst/>
          </a:prstGeom>
          <a:noFill/>
        </p:spPr>
      </p:pic>
      <p:pic>
        <p:nvPicPr>
          <p:cNvPr id="48132" name="Picture 4" descr="F:\Мои рисунки\смешарики\еж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914400"/>
            <a:ext cx="1450181" cy="1600200"/>
          </a:xfrm>
          <a:prstGeom prst="rect">
            <a:avLst/>
          </a:prstGeom>
          <a:noFill/>
        </p:spPr>
      </p:pic>
      <p:pic>
        <p:nvPicPr>
          <p:cNvPr id="48133" name="Picture 5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83220"/>
            <a:ext cx="1399639" cy="1550442"/>
          </a:xfrm>
          <a:prstGeom prst="rect">
            <a:avLst/>
          </a:prstGeom>
          <a:noFill/>
        </p:spPr>
      </p:pic>
      <p:pic>
        <p:nvPicPr>
          <p:cNvPr id="48134" name="Picture 6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66800"/>
            <a:ext cx="1525910" cy="1604296"/>
          </a:xfrm>
          <a:prstGeom prst="rect">
            <a:avLst/>
          </a:prstGeom>
          <a:noFill/>
        </p:spPr>
      </p:pic>
      <p:pic>
        <p:nvPicPr>
          <p:cNvPr id="48135" name="Picture 7" descr="F:\Мои рисунки\смешарики\еж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066800"/>
            <a:ext cx="1363913" cy="1505007"/>
          </a:xfrm>
          <a:prstGeom prst="rect">
            <a:avLst/>
          </a:prstGeom>
          <a:noFill/>
        </p:spPr>
      </p:pic>
      <p:pic>
        <p:nvPicPr>
          <p:cNvPr id="48136" name="Picture 8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19400"/>
            <a:ext cx="1379012" cy="1527592"/>
          </a:xfrm>
          <a:prstGeom prst="rect">
            <a:avLst/>
          </a:prstGeom>
          <a:noFill/>
        </p:spPr>
      </p:pic>
      <p:pic>
        <p:nvPicPr>
          <p:cNvPr id="48137" name="Picture 9" descr="F:\Мои рисунки\смешарики\бараш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743200"/>
            <a:ext cx="1492911" cy="1569602"/>
          </a:xfrm>
          <a:prstGeom prst="rect">
            <a:avLst/>
          </a:prstGeom>
          <a:noFill/>
        </p:spPr>
      </p:pic>
      <p:pic>
        <p:nvPicPr>
          <p:cNvPr id="48138" name="Picture 10" descr="F:\Мои рисунки\смешарики\еж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819400"/>
            <a:ext cx="1452500" cy="1602758"/>
          </a:xfrm>
          <a:prstGeom prst="rect">
            <a:avLst/>
          </a:prstGeom>
          <a:noFill/>
        </p:spPr>
      </p:pic>
      <p:pic>
        <p:nvPicPr>
          <p:cNvPr id="27" name="Picture 8" descr="F:\Мои рисунки\смешарики\нюша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495800"/>
            <a:ext cx="1379012" cy="1527592"/>
          </a:xfrm>
          <a:prstGeom prst="rect">
            <a:avLst/>
          </a:prstGeom>
          <a:noFill/>
        </p:spPr>
      </p:pic>
      <p:pic>
        <p:nvPicPr>
          <p:cNvPr id="28" name="Picture 10" descr="F:\Мои рисунки\смешарики\еж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495800"/>
            <a:ext cx="1452500" cy="160275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предмет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24653 0.25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2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0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6. Найди картинку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90600"/>
          <a:ext cx="5867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/>
                <a:gridCol w="1955800"/>
                <a:gridCol w="1955800"/>
              </a:tblGrid>
              <a:tr h="1727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7272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6" name="Picture 2" descr="F:\Мои рисунки\Анимации\j01783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95800"/>
            <a:ext cx="1600200" cy="1600200"/>
          </a:xfrm>
          <a:prstGeom prst="rect">
            <a:avLst/>
          </a:prstGeom>
          <a:noFill/>
        </p:spPr>
      </p:pic>
      <p:pic>
        <p:nvPicPr>
          <p:cNvPr id="48130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48200"/>
            <a:ext cx="1447800" cy="1352550"/>
          </a:xfrm>
          <a:prstGeom prst="rect">
            <a:avLst/>
          </a:prstGeom>
          <a:noFill/>
        </p:spPr>
      </p:pic>
      <p:pic>
        <p:nvPicPr>
          <p:cNvPr id="48131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118">
            <a:off x="914400" y="914400"/>
            <a:ext cx="1237351" cy="1714500"/>
          </a:xfrm>
          <a:prstGeom prst="rect">
            <a:avLst/>
          </a:prstGeom>
          <a:noFill/>
        </p:spPr>
      </p:pic>
      <p:pic>
        <p:nvPicPr>
          <p:cNvPr id="48132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819400"/>
            <a:ext cx="1676400" cy="1676400"/>
          </a:xfrm>
          <a:prstGeom prst="rect">
            <a:avLst/>
          </a:prstGeom>
          <a:noFill/>
        </p:spPr>
      </p:pic>
      <p:pic>
        <p:nvPicPr>
          <p:cNvPr id="19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95600"/>
            <a:ext cx="1447800" cy="1352550"/>
          </a:xfrm>
          <a:prstGeom prst="rect">
            <a:avLst/>
          </a:prstGeom>
          <a:noFill/>
        </p:spPr>
      </p:pic>
      <p:pic>
        <p:nvPicPr>
          <p:cNvPr id="20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118">
            <a:off x="2972688" y="2696269"/>
            <a:ext cx="1237351" cy="1714500"/>
          </a:xfrm>
          <a:prstGeom prst="rect">
            <a:avLst/>
          </a:prstGeom>
          <a:noFill/>
        </p:spPr>
      </p:pic>
      <p:pic>
        <p:nvPicPr>
          <p:cNvPr id="21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14400"/>
            <a:ext cx="1676400" cy="1676400"/>
          </a:xfrm>
          <a:prstGeom prst="rect">
            <a:avLst/>
          </a:prstGeom>
          <a:noFill/>
        </p:spPr>
      </p:pic>
      <p:pic>
        <p:nvPicPr>
          <p:cNvPr id="22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143000"/>
            <a:ext cx="1447800" cy="1352550"/>
          </a:xfrm>
          <a:prstGeom prst="rect">
            <a:avLst/>
          </a:prstGeom>
          <a:noFill/>
        </p:spPr>
      </p:pic>
      <p:pic>
        <p:nvPicPr>
          <p:cNvPr id="23" name="Picture 3" descr="F:\Мои рисунки\Детские\груша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118">
            <a:off x="7011290" y="715068"/>
            <a:ext cx="1237351" cy="1714500"/>
          </a:xfrm>
          <a:prstGeom prst="rect">
            <a:avLst/>
          </a:prstGeom>
          <a:noFill/>
        </p:spPr>
      </p:pic>
      <p:pic>
        <p:nvPicPr>
          <p:cNvPr id="24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572000"/>
            <a:ext cx="1676400" cy="1676400"/>
          </a:xfrm>
          <a:prstGeom prst="rect">
            <a:avLst/>
          </a:prstGeom>
          <a:noFill/>
        </p:spPr>
      </p:pic>
      <p:pic>
        <p:nvPicPr>
          <p:cNvPr id="25" name="Picture 2" descr="F:\Мои рисунки\Детские\яблоко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648200"/>
            <a:ext cx="1447800" cy="1352550"/>
          </a:xfrm>
          <a:prstGeom prst="rect">
            <a:avLst/>
          </a:prstGeom>
          <a:noFill/>
        </p:spPr>
      </p:pic>
      <p:pic>
        <p:nvPicPr>
          <p:cNvPr id="28" name="Picture 4" descr="F:\Мои рисунки\Детские\лимон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667000"/>
            <a:ext cx="1676400" cy="1676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предмет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21771 0.5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2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/>
          <a:lstStyle/>
          <a:p>
            <a:r>
              <a:rPr lang="ru-RU" dirty="0" smtClean="0"/>
              <a:t>Автор: Аксенова Нина Вадимовна, учитель начальных классов МОУ «СОШ № 26» г. Энгельса Саратовской области</a:t>
            </a:r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86116" y="3714752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folHlink"/>
                </a:solidFill>
              </a:rPr>
              <a:t>aks1967.67@bk.ru</a:t>
            </a:r>
            <a:endParaRPr lang="ru-RU" b="1" dirty="0">
              <a:solidFill>
                <a:schemeClr val="folHlin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7224" y="5572140"/>
            <a:ext cx="741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dirty="0"/>
              <a:t>"Вы скачали эту презентацию на сайте - </a:t>
            </a:r>
            <a:r>
              <a:rPr lang="ru-RU" sz="2400" dirty="0" err="1"/>
              <a:t>viki.rdf.ru</a:t>
            </a:r>
            <a:r>
              <a:rPr lang="ru-RU" sz="2400" dirty="0"/>
              <a:t>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</a:rPr>
              <a:t>Цели:</a:t>
            </a:r>
            <a:r>
              <a:rPr lang="ru-RU" sz="2800" i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 smtClean="0"/>
              <a:t>научить сравнивать предметы по тем или иным признакам: цвету, форме, размеру;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 smtClean="0"/>
              <a:t>находить и выделять «лишнюю» фигуру;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 smtClean="0"/>
              <a:t>закреплять умения сравнивать предметы по нескольким признакам;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i="1" dirty="0" smtClean="0"/>
              <a:t>выявлять правило расположения рисунков в ряду, умение продолжать ряд.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цвету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pic>
        <p:nvPicPr>
          <p:cNvPr id="7297" name="Picture 129" descr="F:\Мои рисунки\Детские\пятиугольн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19400"/>
            <a:ext cx="1199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99" name="Picture 131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9239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4" name="Picture 136" descr="F:\Мои рисунки\Детские\огурчик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3505200"/>
            <a:ext cx="150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F:\Мои рисунки\Детские\груша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1066800"/>
            <a:ext cx="1284237" cy="2057400"/>
          </a:xfrm>
          <a:prstGeom prst="rect">
            <a:avLst/>
          </a:prstGeom>
          <a:noFill/>
        </p:spPr>
      </p:pic>
      <p:pic>
        <p:nvPicPr>
          <p:cNvPr id="19460" name="Picture 4" descr="F:\Мои рисунки\Детские\банан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2971800"/>
            <a:ext cx="1362075" cy="1495425"/>
          </a:xfrm>
          <a:prstGeom prst="rect">
            <a:avLst/>
          </a:prstGeom>
          <a:noFill/>
        </p:spPr>
      </p:pic>
      <p:pic>
        <p:nvPicPr>
          <p:cNvPr id="19462" name="Picture 6" descr="F:\Мои рисунки\Детские\юрта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1447800"/>
            <a:ext cx="1905000" cy="1447800"/>
          </a:xfrm>
          <a:prstGeom prst="rect">
            <a:avLst/>
          </a:prstGeom>
          <a:noFill/>
        </p:spPr>
      </p:pic>
      <p:pic>
        <p:nvPicPr>
          <p:cNvPr id="19463" name="Picture 7" descr="F:\Мои рисунки\Детские\свин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4419600"/>
            <a:ext cx="1428750" cy="904875"/>
          </a:xfrm>
          <a:prstGeom prst="rect">
            <a:avLst/>
          </a:prstGeom>
          <a:noFill/>
        </p:spPr>
      </p:pic>
      <p:pic>
        <p:nvPicPr>
          <p:cNvPr id="19464" name="Picture 8" descr="F:\Мои рисунки\Детские\круг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4191000"/>
            <a:ext cx="1143000" cy="1143000"/>
          </a:xfrm>
          <a:prstGeom prst="rect">
            <a:avLst/>
          </a:prstGeom>
          <a:noFill/>
        </p:spPr>
      </p:pic>
      <p:pic>
        <p:nvPicPr>
          <p:cNvPr id="19466" name="Picture 10" descr="F:\Мои рисунки\Детские\лягшонок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4800600"/>
            <a:ext cx="1676400" cy="1830962"/>
          </a:xfrm>
          <a:prstGeom prst="rect">
            <a:avLst/>
          </a:prstGeom>
          <a:noFill/>
        </p:spPr>
      </p:pic>
      <p:pic>
        <p:nvPicPr>
          <p:cNvPr id="19467" name="Picture 11" descr="F:\Мои рисунки\животные весел\дильфин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7380589">
            <a:off x="2902561" y="3666203"/>
            <a:ext cx="1188487" cy="1661237"/>
          </a:xfrm>
          <a:prstGeom prst="rect">
            <a:avLst/>
          </a:prstGeom>
          <a:noFill/>
        </p:spPr>
      </p:pic>
      <p:pic>
        <p:nvPicPr>
          <p:cNvPr id="19469" name="Picture 13" descr="F:\Мои рисунки\Детские\крокодил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00" y="5562600"/>
            <a:ext cx="1905000" cy="1000125"/>
          </a:xfrm>
          <a:prstGeom prst="rect">
            <a:avLst/>
          </a:prstGeom>
          <a:noFill/>
        </p:spPr>
      </p:pic>
      <p:pic>
        <p:nvPicPr>
          <p:cNvPr id="19457" name="Picture 1" descr="F:\Мои рисунки\Детские\машина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2209800" y="1905000"/>
            <a:ext cx="2133600" cy="923925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 rot="5400000">
            <a:off x="-9136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F:\Мои рисунки\Детские\square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5562600"/>
            <a:ext cx="1066800" cy="1066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1066801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фигуру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2" name="Picture 140" descr="F:\Мои рисунки\Детские\triang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1428750" cy="1428750"/>
          </a:xfrm>
          <a:prstGeom prst="triangle">
            <a:avLst/>
          </a:prstGeom>
          <a:noFill/>
        </p:spPr>
      </p:pic>
      <p:pic>
        <p:nvPicPr>
          <p:cNvPr id="8333" name="Picture 141" descr="F:\Мои рисунки\Детские\огурчик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657600"/>
            <a:ext cx="1504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5" name="Picture 143" descr="F:\Мои рисунки\Детские\ова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05400"/>
            <a:ext cx="1000125" cy="155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6" name="Picture 144" descr="F:\Мои рисунки\Детские\колобок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2743200"/>
            <a:ext cx="1912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7" name="Picture 145" descr="F:\Мои рисунки\Детские\круг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429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8" name="Picture 146" descr="F:\Мои рисунки\Детские\кабачок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524000"/>
            <a:ext cx="1504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39" name="Picture 147" descr="F:\Мои рисунки\Детские\house2002-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4267200"/>
            <a:ext cx="1428750" cy="1981200"/>
          </a:xfrm>
          <a:prstGeom prst="triangle">
            <a:avLst/>
          </a:prstGeom>
          <a:noFill/>
        </p:spPr>
      </p:pic>
      <p:pic>
        <p:nvPicPr>
          <p:cNvPr id="8340" name="Picture 148" descr="F:\Мои рисунки\Детские\det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1524000"/>
            <a:ext cx="1579254" cy="1388428"/>
          </a:xfrm>
          <a:prstGeom prst="triangle">
            <a:avLst/>
          </a:prstGeom>
          <a:noFill/>
        </p:spPr>
      </p:pic>
      <p:pic>
        <p:nvPicPr>
          <p:cNvPr id="8341" name="Picture 149" descr="F:\Мои рисунки\Детские\collection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4724400"/>
            <a:ext cx="17954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форме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819400" y="4267200"/>
            <a:ext cx="1371600" cy="1828800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3802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99060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фигуру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35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4" name="Picture 128" descr="F:\Мои рисунки\Детские\poohl.gif"/>
          <p:cNvPicPr>
            <a:picLocks noChangeAspect="1" noChangeArrowheads="1"/>
          </p:cNvPicPr>
          <p:nvPr/>
        </p:nvPicPr>
        <p:blipFill>
          <a:blip r:embed="rId2"/>
          <a:srcRect l="14035" b="55518"/>
          <a:stretch>
            <a:fillRect/>
          </a:stretch>
        </p:blipFill>
        <p:spPr bwMode="auto">
          <a:xfrm>
            <a:off x="609600" y="3124200"/>
            <a:ext cx="838200" cy="92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47" name="Picture 131" descr="F:\Мои рисунки\Картинки XP\Анимации картинки\Cartoon Characters\CRCTR22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8339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64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Предметы различаются по </a:t>
            </a:r>
            <a:r>
              <a:rPr lang="ru-RU" sz="3600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размеру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: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pic>
        <p:nvPicPr>
          <p:cNvPr id="16388" name="Picture 4" descr="F:\Мои рисунки\Детские\ша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143000"/>
            <a:ext cx="1973580" cy="2819400"/>
          </a:xfrm>
          <a:prstGeom prst="rect">
            <a:avLst/>
          </a:prstGeom>
          <a:noFill/>
        </p:spPr>
      </p:pic>
      <p:pic>
        <p:nvPicPr>
          <p:cNvPr id="2" name="Picture 1" descr="F:\Мои рисунки\Детские\слоник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600200"/>
            <a:ext cx="2438400" cy="1861574"/>
          </a:xfrm>
          <a:prstGeom prst="rect">
            <a:avLst/>
          </a:prstGeom>
          <a:noFill/>
        </p:spPr>
      </p:pic>
      <p:pic>
        <p:nvPicPr>
          <p:cNvPr id="5" name="Picture 4" descr="F:\Мои рисунки\ежик 1.gif"/>
          <p:cNvPicPr>
            <a:picLocks noChangeAspect="1" noChangeArrowheads="1"/>
          </p:cNvPicPr>
          <p:nvPr/>
        </p:nvPicPr>
        <p:blipFill>
          <a:blip r:embed="rId6"/>
          <a:srcRect b="17460"/>
          <a:stretch>
            <a:fillRect/>
          </a:stretch>
        </p:blipFill>
        <p:spPr bwMode="auto">
          <a:xfrm>
            <a:off x="381000" y="5715000"/>
            <a:ext cx="1397977" cy="9144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913606" y="4114006"/>
            <a:ext cx="5486400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066801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фигуру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F:\Мои рисунки\Детские\арбуз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191000"/>
            <a:ext cx="2286000" cy="2286000"/>
          </a:xfrm>
          <a:prstGeom prst="rect">
            <a:avLst/>
          </a:prstGeom>
          <a:noFill/>
        </p:spPr>
      </p:pic>
      <p:pic>
        <p:nvPicPr>
          <p:cNvPr id="6" name="Picture 4" descr="F:\Мои рисунки\фрукты овощи ягоды\яблоко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114800"/>
            <a:ext cx="1048197" cy="1395412"/>
          </a:xfrm>
          <a:prstGeom prst="rect">
            <a:avLst/>
          </a:prstGeom>
          <a:noFill/>
        </p:spPr>
      </p:pic>
      <p:pic>
        <p:nvPicPr>
          <p:cNvPr id="16389" name="Picture 5" descr="F:\Мои рисунки\дерево 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3581400"/>
            <a:ext cx="2286381" cy="284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1. Чем похожи предметы? Чем отличаются?</a:t>
            </a:r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 rot="5400000">
            <a:off x="1411288" y="3771900"/>
            <a:ext cx="617061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rot="10800000">
            <a:off x="0" y="34290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6" name="Picture 166" descr="F:\Мои рисунки\Коллекция картинок (Microsoft)\j023267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953000"/>
            <a:ext cx="1250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7" name="Picture 167" descr="F:\Мои рисунки\Коллекция картинок (Microsoft)\j008405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657600"/>
            <a:ext cx="1993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8" name="Picture 168" descr="F:\Мои рисунки\Коллекция картинок (Microsoft)\j04339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657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9" name="Picture 169" descr="F:\Мои рисунки\Коллекция картинок (Microsoft)\j04339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8640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F:\Мои рисунки\лист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447800"/>
            <a:ext cx="1762125" cy="1590675"/>
          </a:xfrm>
          <a:prstGeom prst="rect">
            <a:avLst/>
          </a:prstGeom>
          <a:noFill/>
        </p:spPr>
      </p:pic>
      <p:pic>
        <p:nvPicPr>
          <p:cNvPr id="15363" name="Picture 3" descr="F:\Мои рисунки\лист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371600"/>
            <a:ext cx="2066925" cy="1695450"/>
          </a:xfrm>
          <a:prstGeom prst="rect">
            <a:avLst/>
          </a:prstGeom>
          <a:noFill/>
        </p:spPr>
      </p:pic>
      <p:pic>
        <p:nvPicPr>
          <p:cNvPr id="15365" name="Picture 5" descr="F:\Мои рисунки\Безимени-4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447800"/>
            <a:ext cx="2037806" cy="1287422"/>
          </a:xfrm>
          <a:prstGeom prst="rect">
            <a:avLst/>
          </a:prstGeom>
          <a:noFill/>
        </p:spPr>
      </p:pic>
      <p:pic>
        <p:nvPicPr>
          <p:cNvPr id="15366" name="Picture 6" descr="F:\Мои рисунки\Безимени-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648200" y="1447800"/>
            <a:ext cx="2040260" cy="1261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2. Что изменилось?</a:t>
            </a: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rot="10800000">
            <a:off x="0" y="27432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rot="10800000">
            <a:off x="0" y="4800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endCxn id="129" idx="2"/>
          </p:cNvCxnSpPr>
          <p:nvPr/>
        </p:nvCxnSpPr>
        <p:spPr>
          <a:xfrm rot="5400000" flipH="1" flipV="1">
            <a:off x="1488281" y="3774282"/>
            <a:ext cx="61690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2057400" y="16002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6477000" y="16764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97" name="Picture 133" descr="F:\Мои рисунки\Детские\помидор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1419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98" name="Picture 134" descr="F:\Мои рисунки\Детские\круг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124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Улыбающееся лицо 148"/>
          <p:cNvSpPr/>
          <p:nvPr/>
        </p:nvSpPr>
        <p:spPr>
          <a:xfrm>
            <a:off x="381000" y="5410200"/>
            <a:ext cx="9144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0" name="Улыбающееся лицо 149"/>
          <p:cNvSpPr/>
          <p:nvPr/>
        </p:nvSpPr>
        <p:spPr>
          <a:xfrm>
            <a:off x="3048000" y="5410200"/>
            <a:ext cx="914400" cy="8382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1" name="Улыбающееся лицо 150"/>
          <p:cNvSpPr/>
          <p:nvPr/>
        </p:nvSpPr>
        <p:spPr>
          <a:xfrm>
            <a:off x="1752600" y="5410200"/>
            <a:ext cx="9144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3" name="Прямая соединительная линия 152"/>
          <p:cNvCxnSpPr>
            <a:endCxn id="151" idx="1"/>
          </p:cNvCxnSpPr>
          <p:nvPr/>
        </p:nvCxnSpPr>
        <p:spPr>
          <a:xfrm>
            <a:off x="1676400" y="5334000"/>
            <a:ext cx="209550" cy="1984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16200000" flipH="1">
            <a:off x="1866900" y="5219700"/>
            <a:ext cx="228600" cy="1524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5400000">
            <a:off x="2424906" y="5271294"/>
            <a:ext cx="198438" cy="1714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2590800" y="5486400"/>
            <a:ext cx="228600" cy="12223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>
            <a:endCxn id="151" idx="0"/>
          </p:cNvCxnSpPr>
          <p:nvPr/>
        </p:nvCxnSpPr>
        <p:spPr>
          <a:xfrm rot="5400000">
            <a:off x="2057401" y="5257800"/>
            <a:ext cx="304800" cy="317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99" name="Picture 135" descr="F:\Мои рисунки\Детские\ship_azzy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334000"/>
            <a:ext cx="12001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0" name="Picture 136" descr="F:\Мои рисунки\Детские\ship_azzy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334000"/>
            <a:ext cx="11287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1" name="Picture 137" descr="F:\Мои рисунки\Детские\ship_azzy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5257800"/>
            <a:ext cx="10937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6" name="Прямая со стрелкой 175"/>
          <p:cNvCxnSpPr/>
          <p:nvPr/>
        </p:nvCxnSpPr>
        <p:spPr>
          <a:xfrm>
            <a:off x="1905000" y="37338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>
            <a:off x="6553200" y="3733800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1295400" y="58674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2667000" y="5867400"/>
            <a:ext cx="304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>
            <a:off x="5867400" y="59436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>
            <a:off x="7391400" y="5943600"/>
            <a:ext cx="381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7" name="Picture 1" descr="F:\Мои рисунки\ключик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33400"/>
            <a:ext cx="2064494" cy="2057400"/>
          </a:xfrm>
          <a:prstGeom prst="rect">
            <a:avLst/>
          </a:prstGeom>
          <a:noFill/>
        </p:spPr>
      </p:pic>
      <p:pic>
        <p:nvPicPr>
          <p:cNvPr id="14338" name="Picture 2" descr="F:\Мои рисунки\ключик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914400"/>
            <a:ext cx="1462350" cy="1457325"/>
          </a:xfrm>
          <a:prstGeom prst="rect">
            <a:avLst/>
          </a:prstGeom>
          <a:noFill/>
        </p:spPr>
      </p:pic>
      <p:pic>
        <p:nvPicPr>
          <p:cNvPr id="14339" name="Picture 3" descr="F:\Мои рисунки\фрукты овощи ягоды\груша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2895600"/>
            <a:ext cx="1319927" cy="1752600"/>
          </a:xfrm>
          <a:prstGeom prst="rect">
            <a:avLst/>
          </a:prstGeom>
          <a:noFill/>
        </p:spPr>
      </p:pic>
      <p:pic>
        <p:nvPicPr>
          <p:cNvPr id="14340" name="Picture 4" descr="F:\Мои рисунки\фрукты овощи ягоды\груша2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2895600"/>
            <a:ext cx="1319927" cy="1752600"/>
          </a:xfrm>
          <a:prstGeom prst="rect">
            <a:avLst/>
          </a:prstGeom>
          <a:noFill/>
        </p:spPr>
      </p:pic>
      <p:pic>
        <p:nvPicPr>
          <p:cNvPr id="14341" name="Picture 5" descr="F:\Мои рисунки\фрукты овощи ягоды\перец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1143000"/>
            <a:ext cx="1277698" cy="1290637"/>
          </a:xfrm>
          <a:prstGeom prst="rect">
            <a:avLst/>
          </a:prstGeom>
          <a:noFill/>
        </p:spPr>
      </p:pic>
      <p:pic>
        <p:nvPicPr>
          <p:cNvPr id="14342" name="Picture 6" descr="F:\Мои рисунки\фрукты овощи ягоды\перец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989057"/>
            <a:ext cx="1585686" cy="1601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0" y="228600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3. Какой предмет  «лишний»?</a:t>
            </a:r>
          </a:p>
        </p:txBody>
      </p:sp>
      <p:pic>
        <p:nvPicPr>
          <p:cNvPr id="9219" name="Picture 124" descr="F:\Мои рисунки\Детские\огурч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14400"/>
            <a:ext cx="113506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5" descr="F:\Мои рисунки\Детские\морковь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85800"/>
            <a:ext cx="9064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6" descr="F:\Мои рисунки\Детские\луч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10414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7" descr="F:\Мои рисунки\Детские\помидо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914400"/>
            <a:ext cx="1149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8" descr="F:\Мои рисунки\Коллекция картинок (Microsoft)\j008826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81000"/>
            <a:ext cx="1849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9" descr="F:\Мои рисунки\Коллекция картинок (Microsoft)\j04339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762000"/>
            <a:ext cx="130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5" name="Прямая соединительная линия 134"/>
          <p:cNvCxnSpPr/>
          <p:nvPr/>
        </p:nvCxnSpPr>
        <p:spPr>
          <a:xfrm rot="10800000">
            <a:off x="0" y="2133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10800000">
            <a:off x="0" y="3733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10800000">
            <a:off x="0" y="51816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30" descr="F:\Мои рисунки\Детские\груша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133600"/>
            <a:ext cx="9334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1" descr="F:\Мои рисунки\Коллекция картинок (Microsoft)\j0246109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2286000"/>
            <a:ext cx="110875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F:\Мои рисунки\Детские\яблоко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2514600"/>
            <a:ext cx="1028700" cy="961022"/>
          </a:xfrm>
          <a:prstGeom prst="rect">
            <a:avLst/>
          </a:prstGeom>
          <a:noFill/>
        </p:spPr>
      </p:pic>
      <p:pic>
        <p:nvPicPr>
          <p:cNvPr id="13314" name="Picture 2" descr="F:\Мои рисунки\Детские\лимон долками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63819" y="2362200"/>
            <a:ext cx="1470581" cy="990600"/>
          </a:xfrm>
          <a:prstGeom prst="rect">
            <a:avLst/>
          </a:prstGeom>
          <a:noFill/>
        </p:spPr>
      </p:pic>
      <p:pic>
        <p:nvPicPr>
          <p:cNvPr id="13315" name="Picture 3" descr="F:\Мои рисунки\Детские\круж цвет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62400" y="2438400"/>
            <a:ext cx="1333500" cy="1000125"/>
          </a:xfrm>
          <a:prstGeom prst="rect">
            <a:avLst/>
          </a:prstGeom>
          <a:noFill/>
        </p:spPr>
      </p:pic>
      <p:pic>
        <p:nvPicPr>
          <p:cNvPr id="13316" name="Picture 4" descr="F:\Мои рисунки\Детские\груша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3810000"/>
            <a:ext cx="879894" cy="1219200"/>
          </a:xfrm>
          <a:prstGeom prst="rect">
            <a:avLst/>
          </a:prstGeom>
          <a:noFill/>
        </p:spPr>
      </p:pic>
      <p:pic>
        <p:nvPicPr>
          <p:cNvPr id="13317" name="Picture 5" descr="F:\Мои рисунки\Детские\кастрюля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24600" y="3810000"/>
            <a:ext cx="1238250" cy="1085850"/>
          </a:xfrm>
          <a:prstGeom prst="rect">
            <a:avLst/>
          </a:prstGeom>
          <a:noFill/>
        </p:spPr>
      </p:pic>
      <p:pic>
        <p:nvPicPr>
          <p:cNvPr id="13318" name="Picture 6" descr="F:\Мои рисунки\Детские\тарелка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43800" y="4038600"/>
            <a:ext cx="1190625" cy="962025"/>
          </a:xfrm>
          <a:prstGeom prst="rect">
            <a:avLst/>
          </a:prstGeom>
          <a:noFill/>
        </p:spPr>
      </p:pic>
      <p:pic>
        <p:nvPicPr>
          <p:cNvPr id="13319" name="Picture 7" descr="F:\Мои рисунки\Детские\чайник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3810000"/>
            <a:ext cx="1428750" cy="1076325"/>
          </a:xfrm>
          <a:prstGeom prst="rect">
            <a:avLst/>
          </a:prstGeom>
          <a:noFill/>
        </p:spPr>
      </p:pic>
      <p:pic>
        <p:nvPicPr>
          <p:cNvPr id="13320" name="Picture 8" descr="F:\Мои рисунки\Детские\чашка и блюдце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28600" y="3962400"/>
            <a:ext cx="1409700" cy="971550"/>
          </a:xfrm>
          <a:prstGeom prst="rect">
            <a:avLst/>
          </a:prstGeom>
          <a:noFill/>
        </p:spPr>
      </p:pic>
      <p:pic>
        <p:nvPicPr>
          <p:cNvPr id="13321" name="Picture 9" descr="F:\Мои рисунки\Детские\ваза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29200" y="3733800"/>
            <a:ext cx="933450" cy="1362075"/>
          </a:xfrm>
          <a:prstGeom prst="rect">
            <a:avLst/>
          </a:prstGeom>
          <a:noFill/>
        </p:spPr>
      </p:pic>
      <p:pic>
        <p:nvPicPr>
          <p:cNvPr id="13322" name="Picture 10" descr="F:\Мои рисунки\Детские\кружка син.gi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72400" y="5334000"/>
            <a:ext cx="1026701" cy="1001961"/>
          </a:xfrm>
          <a:prstGeom prst="rect">
            <a:avLst/>
          </a:prstGeom>
          <a:noFill/>
        </p:spPr>
      </p:pic>
      <p:pic>
        <p:nvPicPr>
          <p:cNvPr id="13323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048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0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6670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1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624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2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2578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3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00800" y="5181600"/>
            <a:ext cx="1301510" cy="1295400"/>
          </a:xfrm>
          <a:prstGeom prst="rect">
            <a:avLst/>
          </a:prstGeom>
          <a:noFill/>
        </p:spPr>
      </p:pic>
      <p:pic>
        <p:nvPicPr>
          <p:cNvPr id="44" name="Picture 11" descr="F:\Мои рисунки\Детские\круж жел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47800" y="5181600"/>
            <a:ext cx="1301510" cy="129540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7315200" y="0"/>
            <a:ext cx="1828800" cy="30480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Нажми на предмет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Vrinda" pitchFamily="2" charset="0"/>
              </a:rPr>
              <a:t>4. Что изменилось? Что не изменилось?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Vrinda" pitchFamily="2" charset="0"/>
            </a:endParaRPr>
          </a:p>
        </p:txBody>
      </p:sp>
      <p:pic>
        <p:nvPicPr>
          <p:cNvPr id="3077" name="Picture 5" descr="F:\Мои рисунки\Коллекция картинок (Microsoft)\j0246209.wmf"/>
          <p:cNvPicPr>
            <a:picLocks noChangeAspect="1" noChangeArrowheads="1"/>
          </p:cNvPicPr>
          <p:nvPr/>
        </p:nvPicPr>
        <p:blipFill>
          <a:blip r:embed="rId2"/>
          <a:srcRect l="4285" t="3317"/>
          <a:stretch>
            <a:fillRect/>
          </a:stretch>
        </p:blipFill>
        <p:spPr bwMode="auto">
          <a:xfrm>
            <a:off x="2209800" y="838200"/>
            <a:ext cx="1261871" cy="1646674"/>
          </a:xfrm>
          <a:prstGeom prst="ellipse">
            <a:avLst/>
          </a:prstGeom>
          <a:noFill/>
        </p:spPr>
      </p:pic>
      <p:pic>
        <p:nvPicPr>
          <p:cNvPr id="3078" name="Picture 6" descr="F:\Мои рисунки\Коллекция картинок (Microsoft)\j024620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1238661" cy="1600200"/>
          </a:xfrm>
          <a:prstGeom prst="rect">
            <a:avLst/>
          </a:prstGeom>
          <a:noFill/>
        </p:spPr>
      </p:pic>
      <p:pic>
        <p:nvPicPr>
          <p:cNvPr id="3079" name="Picture 7" descr="F:\Мои рисунки\Коллекция картинок (Microsoft)\еж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0"/>
            <a:ext cx="1627407" cy="935405"/>
          </a:xfrm>
          <a:prstGeom prst="rect">
            <a:avLst/>
          </a:prstGeom>
          <a:noFill/>
        </p:spPr>
      </p:pic>
      <p:pic>
        <p:nvPicPr>
          <p:cNvPr id="3080" name="Picture 8" descr="F:\Мои рисунки\Коллекция картинок (Microsoft)\еж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0"/>
            <a:ext cx="1624295" cy="933616"/>
          </a:xfrm>
          <a:prstGeom prst="rect">
            <a:avLst/>
          </a:prstGeom>
          <a:noFill/>
        </p:spPr>
      </p:pic>
      <p:pic>
        <p:nvPicPr>
          <p:cNvPr id="3081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/>
          <a:srcRect l="14152"/>
          <a:stretch>
            <a:fillRect/>
          </a:stretch>
        </p:blipFill>
        <p:spPr bwMode="auto">
          <a:xfrm>
            <a:off x="6553200" y="3276600"/>
            <a:ext cx="1767388" cy="990600"/>
          </a:xfrm>
          <a:prstGeom prst="rect">
            <a:avLst/>
          </a:prstGeom>
          <a:noFill/>
        </p:spPr>
      </p:pic>
      <p:pic>
        <p:nvPicPr>
          <p:cNvPr id="16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276600"/>
            <a:ext cx="2082600" cy="1002080"/>
          </a:xfrm>
          <a:prstGeom prst="rect">
            <a:avLst/>
          </a:prstGeom>
          <a:noFill/>
        </p:spPr>
      </p:pic>
      <p:pic>
        <p:nvPicPr>
          <p:cNvPr id="3085" name="Picture 13" descr="F:\Мои рисунки\Коллекция картинок (Microsoft)\j019357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7966" y="762000"/>
            <a:ext cx="1694247" cy="1676400"/>
          </a:xfrm>
          <a:prstGeom prst="rect">
            <a:avLst/>
          </a:prstGeom>
          <a:noFill/>
        </p:spPr>
      </p:pic>
      <p:pic>
        <p:nvPicPr>
          <p:cNvPr id="21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/>
          <a:srcRect l="14152"/>
          <a:stretch>
            <a:fillRect/>
          </a:stretch>
        </p:blipFill>
        <p:spPr bwMode="auto">
          <a:xfrm>
            <a:off x="1219200" y="3276600"/>
            <a:ext cx="1767388" cy="990600"/>
          </a:xfrm>
          <a:prstGeom prst="rect">
            <a:avLst/>
          </a:prstGeom>
          <a:noFill/>
        </p:spPr>
      </p:pic>
      <p:pic>
        <p:nvPicPr>
          <p:cNvPr id="22" name="Picture 9" descr="F:\Мои рисунки\Коллекция картинок (Microsoft)\утка с утятами.WMF"/>
          <p:cNvPicPr>
            <a:picLocks noChangeAspect="1" noChangeArrowheads="1"/>
          </p:cNvPicPr>
          <p:nvPr/>
        </p:nvPicPr>
        <p:blipFill>
          <a:blip r:embed="rId4"/>
          <a:srcRect r="56093"/>
          <a:stretch>
            <a:fillRect/>
          </a:stretch>
        </p:blipFill>
        <p:spPr bwMode="auto">
          <a:xfrm>
            <a:off x="304800" y="3276600"/>
            <a:ext cx="914400" cy="1002080"/>
          </a:xfrm>
          <a:prstGeom prst="rect">
            <a:avLst/>
          </a:prstGeom>
          <a:noFill/>
        </p:spPr>
      </p:pic>
      <p:grpSp>
        <p:nvGrpSpPr>
          <p:cNvPr id="32" name="Группа 31"/>
          <p:cNvGrpSpPr/>
          <p:nvPr/>
        </p:nvGrpSpPr>
        <p:grpSpPr>
          <a:xfrm>
            <a:off x="4724400" y="685800"/>
            <a:ext cx="2133600" cy="1994568"/>
            <a:chOff x="4724400" y="685800"/>
            <a:chExt cx="2133600" cy="1994568"/>
          </a:xfrm>
        </p:grpSpPr>
        <p:pic>
          <p:nvPicPr>
            <p:cNvPr id="3084" name="Picture 12" descr="F:\Мои рисунки\Коллекция картинок (Microsoft)\j0193576.wmf"/>
            <p:cNvPicPr>
              <a:picLocks noChangeAspect="1" noChangeArrowheads="1"/>
            </p:cNvPicPr>
            <p:nvPr/>
          </p:nvPicPr>
          <p:blipFill>
            <a:blip r:embed="rId5"/>
            <a:srcRect r="36123"/>
            <a:stretch>
              <a:fillRect/>
            </a:stretch>
          </p:blipFill>
          <p:spPr bwMode="auto">
            <a:xfrm flipH="1">
              <a:off x="5638800" y="990600"/>
              <a:ext cx="1219200" cy="1689768"/>
            </a:xfrm>
            <a:prstGeom prst="ellipse">
              <a:avLst/>
            </a:prstGeom>
            <a:noFill/>
          </p:spPr>
        </p:pic>
        <p:pic>
          <p:nvPicPr>
            <p:cNvPr id="23" name="Picture 12" descr="F:\Мои рисунки\Коллекция картинок (Microsoft)\j0193576.wmf"/>
            <p:cNvPicPr>
              <a:picLocks noChangeAspect="1" noChangeArrowheads="1"/>
            </p:cNvPicPr>
            <p:nvPr/>
          </p:nvPicPr>
          <p:blipFill>
            <a:blip r:embed="rId5"/>
            <a:srcRect r="36123"/>
            <a:stretch>
              <a:fillRect/>
            </a:stretch>
          </p:blipFill>
          <p:spPr bwMode="auto">
            <a:xfrm>
              <a:off x="4724400" y="685800"/>
              <a:ext cx="1371600" cy="1689768"/>
            </a:xfrm>
            <a:prstGeom prst="ellipse">
              <a:avLst/>
            </a:prstGeom>
            <a:noFill/>
          </p:spPr>
        </p:pic>
      </p:grpSp>
      <p:pic>
        <p:nvPicPr>
          <p:cNvPr id="3086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8962">
            <a:off x="1087287" y="5165168"/>
            <a:ext cx="403989" cy="546888"/>
          </a:xfrm>
          <a:prstGeom prst="rect">
            <a:avLst/>
          </a:prstGeom>
          <a:noFill/>
        </p:spPr>
      </p:pic>
      <p:pic>
        <p:nvPicPr>
          <p:cNvPr id="26" name="Picture 42" descr="Рисуно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257800"/>
            <a:ext cx="852487" cy="723550"/>
          </a:xfrm>
          <a:prstGeom prst="rect">
            <a:avLst/>
          </a:prstGeom>
          <a:noFill/>
        </p:spPr>
      </p:pic>
      <p:pic>
        <p:nvPicPr>
          <p:cNvPr id="27" name="Picture 42" descr="Рисунок6"/>
          <p:cNvPicPr>
            <a:picLocks noChangeAspect="1" noChangeArrowheads="1"/>
          </p:cNvPicPr>
          <p:nvPr/>
        </p:nvPicPr>
        <p:blipFill>
          <a:blip r:embed="rId7"/>
          <a:srcRect l="26099" t="14466"/>
          <a:stretch>
            <a:fillRect/>
          </a:stretch>
        </p:blipFill>
        <p:spPr bwMode="auto">
          <a:xfrm rot="1921536">
            <a:off x="1748689" y="5651027"/>
            <a:ext cx="464432" cy="456237"/>
          </a:xfrm>
          <a:prstGeom prst="rect">
            <a:avLst/>
          </a:prstGeom>
          <a:noFill/>
        </p:spPr>
      </p:pic>
      <p:pic>
        <p:nvPicPr>
          <p:cNvPr id="28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8962">
            <a:off x="2306487" y="5698567"/>
            <a:ext cx="403989" cy="546888"/>
          </a:xfrm>
          <a:prstGeom prst="rect">
            <a:avLst/>
          </a:prstGeom>
          <a:noFill/>
        </p:spPr>
      </p:pic>
      <p:pic>
        <p:nvPicPr>
          <p:cNvPr id="29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97257">
            <a:off x="2687487" y="5622368"/>
            <a:ext cx="403989" cy="546888"/>
          </a:xfrm>
          <a:prstGeom prst="rect">
            <a:avLst/>
          </a:prstGeom>
          <a:noFill/>
        </p:spPr>
      </p:pic>
      <p:pic>
        <p:nvPicPr>
          <p:cNvPr id="30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8962">
            <a:off x="5278286" y="5165166"/>
            <a:ext cx="403989" cy="546888"/>
          </a:xfrm>
          <a:prstGeom prst="rect">
            <a:avLst/>
          </a:prstGeom>
          <a:noFill/>
        </p:spPr>
      </p:pic>
      <p:pic>
        <p:nvPicPr>
          <p:cNvPr id="31" name="Picture 42" descr="Рисуно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5257800"/>
            <a:ext cx="852487" cy="723550"/>
          </a:xfrm>
          <a:prstGeom prst="rect">
            <a:avLst/>
          </a:prstGeom>
          <a:noFill/>
        </p:spPr>
      </p:pic>
      <p:pic>
        <p:nvPicPr>
          <p:cNvPr id="33" name="Picture 14" descr="F:\Мои рисунки\Коллекция картинок (Microsoft)\ACORN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098962">
            <a:off x="6726086" y="5622368"/>
            <a:ext cx="403989" cy="546888"/>
          </a:xfrm>
          <a:prstGeom prst="rect">
            <a:avLst/>
          </a:prstGeom>
          <a:noFill/>
        </p:spPr>
      </p:pic>
      <p:pic>
        <p:nvPicPr>
          <p:cNvPr id="34" name="Picture 42" descr="Рисунок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5638800"/>
            <a:ext cx="852487" cy="723550"/>
          </a:xfrm>
          <a:prstGeom prst="rect">
            <a:avLst/>
          </a:prstGeom>
          <a:noFill/>
        </p:spPr>
      </p:pic>
      <p:sp>
        <p:nvSpPr>
          <p:cNvPr id="39" name="Стрелка вправо 38"/>
          <p:cNvSpPr/>
          <p:nvPr/>
        </p:nvSpPr>
        <p:spPr>
          <a:xfrm>
            <a:off x="1676400" y="16002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6781800" y="16002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048000" y="37338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5791200" y="3733800"/>
            <a:ext cx="533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657600" y="5791200"/>
            <a:ext cx="9144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>
            <a:off x="3239294" y="1713706"/>
            <a:ext cx="20574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>
            <a:off x="0" y="27432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0" y="4800600"/>
            <a:ext cx="91440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219</Words>
  <Application>Microsoft PowerPoint</Application>
  <PresentationFormat>Экран (4:3)</PresentationFormat>
  <Paragraphs>48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1_Оформление по умолчанию</vt:lpstr>
      <vt:lpstr>Тема2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Serg78</dc:creator>
  <cp:lastModifiedBy>Учитель</cp:lastModifiedBy>
  <cp:revision>72</cp:revision>
  <cp:lastPrinted>1601-01-01T00:00:00Z</cp:lastPrinted>
  <dcterms:created xsi:type="dcterms:W3CDTF">2008-09-18T12:10:42Z</dcterms:created>
  <dcterms:modified xsi:type="dcterms:W3CDTF">2010-03-13T09:24:55Z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