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4C984-EFDB-48EB-B8D9-FEE4D7775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D0A68-8692-48C2-8C92-17F38A25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18FFA-FC15-44BC-ACA9-55C1C52EB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EFAAB-73EF-4B39-9667-44FA3254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4992-A7D1-4079-A811-F68209D8C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5CB2D-F3CA-47ED-B30B-30E38B4F2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E247-4668-4A99-886C-0B8EFB7DD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E603-09EB-4592-B077-6889DFF70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25C5-BCEC-45BF-9BBE-89E90E96B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0B584-8A3F-4A82-A9DF-9ADFC6D02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F89F-5624-4C32-9291-EF8D7415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AB63011-2172-408B-A8BE-DC9434FFB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3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8134350" cy="25209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Адаптация первоклассника в школе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852738"/>
            <a:ext cx="6192838" cy="647700"/>
          </a:xfrm>
          <a:solidFill>
            <a:srgbClr val="3333FF"/>
          </a:solidFill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Адаптация. Что это?</a:t>
            </a:r>
          </a:p>
        </p:txBody>
      </p:sp>
      <p:pic>
        <p:nvPicPr>
          <p:cNvPr id="3076" name="Picture 7" descr="BL0054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3573463"/>
            <a:ext cx="49688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Овладение навыками учебной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Освоение организационных навыков ( внешняя и внутренняя готовность к уроку, порядок на столе, в портфеле, в тетради, контроль за наличием школьных принадлежностей)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Умение слушать, действовать по инструкции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Формирование мыслительных процессов: анализ, синтез, классификация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Выполнение логических заданий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Развитие психических процессов: памяти, внимания, воображения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Формирование школьной мотивации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285728"/>
            <a:ext cx="3008313" cy="17875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Презентацию подготовила</a:t>
            </a:r>
          </a:p>
        </p:txBody>
      </p:sp>
      <p:pic>
        <p:nvPicPr>
          <p:cNvPr id="13315" name="Содержимое 3" descr="1252933915_1252300422-shutterstock_1049013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607" t="-2000"/>
          <a:stretch>
            <a:fillRect/>
          </a:stretch>
        </p:blipFill>
        <p:spPr>
          <a:xfrm>
            <a:off x="4071934" y="428604"/>
            <a:ext cx="4709711" cy="430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388" y="2276475"/>
            <a:ext cx="3286125" cy="43672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Добрина О.Ю.</a:t>
            </a:r>
            <a:r>
              <a:rPr lang="ru-RU" sz="2800" dirty="0" smtClean="0"/>
              <a:t> </a:t>
            </a:r>
            <a:r>
              <a:rPr lang="ru-RU" sz="2800" dirty="0" smtClean="0"/>
              <a:t>– учитель </a:t>
            </a:r>
            <a:r>
              <a:rPr lang="ru-RU" sz="2800" smtClean="0"/>
              <a:t>начальных </a:t>
            </a:r>
            <a:r>
              <a:rPr lang="ru-RU" sz="2800" smtClean="0"/>
              <a:t>классов ГОШИ»ОШИ ООО №</a:t>
            </a:r>
            <a:r>
              <a:rPr lang="ru-RU" sz="2800" smtClean="0"/>
              <a:t>1»г.Воркуты</a:t>
            </a:r>
            <a:endParaRPr lang="ru-RU" sz="2800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Адаптация-это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3000" dirty="0" smtClean="0"/>
              <a:t>естественное состояние человека, проявляющееся в приспособлении (привыкании) к новым условиям жизни, новой деятельности, новым социальным контактам, новым социальным ролям</a:t>
            </a:r>
          </a:p>
          <a:p>
            <a:pPr algn="ctr" eaLnBrk="1" hangingPunct="1">
              <a:defRPr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4101" name="Рисунок 3" descr="13774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575" y="1352550"/>
            <a:ext cx="34036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b81db69fee3010142fa7d693aa37006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861429"/>
            <a:ext cx="5330824" cy="39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Цель адаптационного периода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90" y="785794"/>
            <a:ext cx="8229600" cy="308452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	Создать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педагогические условия, обеспечивающие благоприятное течение адаптации первоклассников к школьному обучению.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Причины дезадаптации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Состояние здоровья</a:t>
            </a:r>
          </a:p>
          <a:p>
            <a:pPr eaLnBrk="1" hangingPunct="1">
              <a:defRPr/>
            </a:pPr>
            <a:r>
              <a:rPr lang="ru-RU" smtClean="0"/>
              <a:t>Социально-бытовые условия семьи</a:t>
            </a:r>
          </a:p>
          <a:p>
            <a:pPr eaLnBrk="1" hangingPunct="1">
              <a:defRPr/>
            </a:pPr>
            <a:r>
              <a:rPr lang="ru-RU" smtClean="0"/>
              <a:t>Внутрисемейные отношения</a:t>
            </a:r>
          </a:p>
          <a:p>
            <a:pPr eaLnBrk="1" hangingPunct="1">
              <a:defRPr/>
            </a:pPr>
            <a:r>
              <a:rPr lang="ru-RU" smtClean="0"/>
              <a:t>Режим дня</a:t>
            </a:r>
          </a:p>
          <a:p>
            <a:pPr eaLnBrk="1" hangingPunct="1">
              <a:defRPr/>
            </a:pPr>
            <a:r>
              <a:rPr lang="ru-RU" smtClean="0"/>
              <a:t>Коммуникативные особенности личности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Как помочь первоклашке?</a:t>
            </a:r>
          </a:p>
        </p:txBody>
      </p:sp>
      <p:pic>
        <p:nvPicPr>
          <p:cNvPr id="11276" name="Picture 12" descr="j0089036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92275" y="1700213"/>
            <a:ext cx="5543550" cy="4824412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5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3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0.0 0.0  C 0.069 0.0  0.125 0.07458  0.125 0.16647  C 0.125 0.25837  0.069 0.33295  0.0 0.33295  C -0.069 0.33295  -0.125 0.25837  -0.125 0.16647  C -0.125 0.07458  -0.069 0.0  0.0 0.0  Z" pathEditMode="relative" ptsTypes="">
                                      <p:cBhvr>
                                        <p:cTn id="39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7" grpId="1"/>
      <p:bldP spid="11277" grpId="2"/>
      <p:bldP spid="11277" grpId="3"/>
      <p:bldP spid="11277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Основные показатели благоприятной адаптации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u="sng" dirty="0" smtClean="0"/>
              <a:t>Сохранение физического, психического и социального здоровья детей</a:t>
            </a:r>
          </a:p>
          <a:p>
            <a:pPr eaLnBrk="1" hangingPunct="1">
              <a:defRPr/>
            </a:pPr>
            <a:r>
              <a:rPr lang="ru-RU" dirty="0" smtClean="0">
                <a:hlinkClick r:id="rId2" action="ppaction://hlinksldjump"/>
              </a:rPr>
              <a:t>Установление контактов с учащимися и учителями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>
                <a:hlinkClick r:id="rId3" action="ppaction://hlinksldjump"/>
              </a:rPr>
              <a:t>Формирование адекватного поведения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>
                <a:hlinkClick r:id="rId4" action="ppaction://hlinksldjump"/>
              </a:rPr>
              <a:t>Овладение навыками учебной деятельности</a:t>
            </a:r>
            <a:endParaRPr lang="ru-RU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Сохранение физического, психического и социального здоровья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341438"/>
            <a:ext cx="8075612" cy="5327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2200" dirty="0" smtClean="0"/>
              <a:t>Организация </a:t>
            </a:r>
            <a:r>
              <a:rPr lang="ru-RU" sz="2200" dirty="0"/>
              <a:t>школьной жизни </a:t>
            </a:r>
            <a:r>
              <a:rPr lang="ru-RU" sz="2200" dirty="0" smtClean="0"/>
              <a:t>первоклассников:</a:t>
            </a:r>
            <a:endParaRPr lang="ru-RU" sz="2200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Проведение утренней гимнастики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Организация подвижных игр на перемене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Систематическое проведение </a:t>
            </a:r>
            <a:r>
              <a:rPr lang="ru-RU" sz="2200" dirty="0" err="1"/>
              <a:t>физминуток</a:t>
            </a:r>
            <a:endParaRPr lang="ru-RU" sz="2200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Смена деятельности на уроке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Организация разнообразных форм работы(групповая, парная, фронтальная, индивидуальная)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Использование разнообразных типов уроков (урок-сказка, экскурсия, путешествие, игра, театрализация)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Соблюдение режима проветривания классной комнаты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Привитие гигиенических норм поведения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Релаксация (прослушивание спокойных музыкальных произведений, хоровое пение детских и фольклорных песен)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Рефлексия ( формирование самооценки ребенка 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Выстраивание позитивных взаимоотношений (похвала, ориентируем на успех)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ru-RU" sz="2200" dirty="0"/>
              <a:t>Улыбка учителя и его доброжелательное отношение 		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Установление контактов с учащимися и учителями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Организация игр на знакомство с одноклассниками и учителями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Поддерживание здоровых контактов в разнообразных формах  совместной деятельности (работа в парах и группах)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Организация дежурства в классе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Поздравление именинников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Оформление  страницы дневника «Мой класс»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Формирование адекватного поведения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Знакомство с правилами школьной жизни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Технология «Минуты вхождения в день»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Опора на личный опыт ребенка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Обсуждение положительных примеров из литературных произведений и из жизни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даптация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адаптация</Template>
  <TotalTime>4</TotalTime>
  <Words>210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адаптация</vt:lpstr>
      <vt:lpstr>Адаптация первоклассника в школе</vt:lpstr>
      <vt:lpstr>Адаптация-это</vt:lpstr>
      <vt:lpstr>Цель адаптационного периода</vt:lpstr>
      <vt:lpstr>Причины дезадаптации</vt:lpstr>
      <vt:lpstr>Как помочь первоклашке?</vt:lpstr>
      <vt:lpstr>Основные показатели благоприятной адаптации ребенка</vt:lpstr>
      <vt:lpstr>Сохранение физического, психического и социального здоровья детей</vt:lpstr>
      <vt:lpstr>Установление контактов с учащимися и учителями</vt:lpstr>
      <vt:lpstr>Формирование адекватного поведения</vt:lpstr>
      <vt:lpstr>Овладение навыками учебной деятельности</vt:lpstr>
      <vt:lpstr>Презентацию подготовила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первоклассника в школе</dc:title>
  <dc:creator>viki</dc:creator>
  <cp:lastModifiedBy>Оксана</cp:lastModifiedBy>
  <cp:revision>5</cp:revision>
  <dcterms:created xsi:type="dcterms:W3CDTF">2012-04-15T12:21:49Z</dcterms:created>
  <dcterms:modified xsi:type="dcterms:W3CDTF">2014-02-27T11:23:09Z</dcterms:modified>
</cp:coreProperties>
</file>