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8" r:id="rId4"/>
    <p:sldId id="257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juqXlbLOsWU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571736" y="214290"/>
            <a:ext cx="4498295" cy="635795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yr0ENyzzkiM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366158" y="214290"/>
            <a:ext cx="4474321" cy="632407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fjoimuOmkc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357422" y="214290"/>
            <a:ext cx="4500562" cy="636116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23T2D6wk94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357422" y="214290"/>
            <a:ext cx="4429124" cy="626019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j2wHreXMbh8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428860" y="285728"/>
            <a:ext cx="4397227" cy="621510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Anna</dc:creator>
  <cp:lastModifiedBy>Anna</cp:lastModifiedBy>
  <cp:revision>1</cp:revision>
  <dcterms:created xsi:type="dcterms:W3CDTF">2013-07-14T18:57:07Z</dcterms:created>
  <dcterms:modified xsi:type="dcterms:W3CDTF">2013-07-14T19:00:37Z</dcterms:modified>
</cp:coreProperties>
</file>