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58" r:id="rId3"/>
    <p:sldId id="267" r:id="rId4"/>
    <p:sldId id="264" r:id="rId5"/>
    <p:sldId id="256" r:id="rId6"/>
    <p:sldId id="257" r:id="rId7"/>
    <p:sldId id="271" r:id="rId8"/>
    <p:sldId id="266" r:id="rId9"/>
    <p:sldId id="273" r:id="rId10"/>
    <p:sldId id="269" r:id="rId11"/>
    <p:sldId id="260" r:id="rId12"/>
    <p:sldId id="263" r:id="rId13"/>
    <p:sldId id="265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15CFAC-A82F-4517-8F9B-E0D77354FD42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A1735C-AAFD-4B0E-855B-309808EA3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9AD5B84-11CF-4BE6-9BD8-F9226F2586D1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51C119A-E737-4963-BE74-B1C792625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FAEF-5374-406A-A878-69DEE669B97B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6F0DA-D54B-4A56-9063-84B80856B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3D06-5E0D-4678-8484-6A6632660721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C420-8021-4E4E-B994-762C4B233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40D5-7609-4ACF-89F5-7BD4AF158061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0C26-E442-4A13-95AF-A8A030491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A8A23-61B1-42D5-98FD-4215D7F38A88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FAF7C-0B65-4419-BA95-DD4447C61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91F0-C7D2-48D4-8D4A-189B870AF2DD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84C2-7E99-4667-B6E8-E4164C922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52EE8-2AF0-4EF3-A558-44314647AA64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C35A21B-BD94-4DAC-8231-3F7616B53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E503-5FE2-4173-A65C-47654F83650A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0E576-0887-4F69-BA3D-320890108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54CDA-62CD-4A11-8D36-0FD04ED4D0FD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9836-D491-4468-8BCF-3FA7CFAC1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8AF2E0E-543C-44D2-BBD6-AAB5D0E4127D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DB7768D9-4476-41F4-802A-C6EFFAEBB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DC4231B-FC37-4C77-AF7C-D56536699FE5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76152AE-2C7C-4B9B-98B3-0C08383F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CF4218-737A-4AD8-8CA9-B6F284A9D0CD}" type="datetimeFigureOut">
              <a:rPr lang="ru-RU"/>
              <a:pPr>
                <a:defRPr/>
              </a:pPr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CF690-E334-417E-96B6-F43EE3F7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0" r:id="rId4"/>
    <p:sldLayoutId id="2147483738" r:id="rId5"/>
    <p:sldLayoutId id="2147483731" r:id="rId6"/>
    <p:sldLayoutId id="2147483732" r:id="rId7"/>
    <p:sldLayoutId id="2147483739" r:id="rId8"/>
    <p:sldLayoutId id="2147483740" r:id="rId9"/>
    <p:sldLayoutId id="2147483733" r:id="rId10"/>
    <p:sldLayoutId id="214748373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C8FE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onstantia" pitchFamily="18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8AA4D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062912" cy="221457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Автоматизация навыка произношения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звука </a:t>
            </a:r>
            <a:r>
              <a:rPr lang="en-US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en-US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составе прямого и обратного слога на уровне слов (с учетом  изменения  грамматических форм)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578" y="5000636"/>
            <a:ext cx="8914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Автор: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Гузько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 Ольга Константиновна,</a:t>
            </a:r>
          </a:p>
          <a:p>
            <a:pPr algn="r"/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учитель-логопед ГБС(К)ОУ общеобразовательная школа – интернат 8 вида  № 28,  </a:t>
            </a:r>
            <a:r>
              <a:rPr lang="ru-RU" sz="2000" b="1" dirty="0" err="1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г-к</a:t>
            </a:r>
            <a:r>
              <a:rPr lang="ru-RU" sz="2000" b="1" dirty="0" smtClean="0">
                <a:solidFill>
                  <a:schemeClr val="tx1">
                    <a:lumMod val="95000"/>
                  </a:schemeClr>
                </a:solidFill>
                <a:latin typeface="Constantia" pitchFamily="18" charset="0"/>
              </a:rPr>
              <a:t> Анапа</a:t>
            </a:r>
            <a:endParaRPr lang="ru-RU" sz="2000" dirty="0">
              <a:solidFill>
                <a:schemeClr val="tx1">
                  <a:lumMod val="95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83671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Этап формирования первичных произносительных умений 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и навыков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364088" y="2276872"/>
            <a:ext cx="3322712" cy="223224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Надежные спасатели собаки ...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Под водой работают ...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У крыльца резной ...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У кепки яркий ...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Юлия\Desktop\звуки\image1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4536504" cy="35283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332656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 каких водолазах и козырьках идет речь? Покажи нужную картинку.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5580112" y="1484784"/>
            <a:ext cx="31683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onstantia" pitchFamily="18" charset="0"/>
              </a:rPr>
              <a:t> </a:t>
            </a:r>
            <a:r>
              <a:rPr lang="ru-RU" sz="2800" dirty="0" smtClean="0"/>
              <a:t>Какой предмет встречается на каждой карточке? Какой предмет встречается дважды на одной карточке?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4098" name="Picture 2" descr="C:\Users\Юлия\Desktop\звуки\image10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63392"/>
            <a:ext cx="4608512" cy="543303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99592" y="404664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Рассмотри внимательно картинку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323528" y="188640"/>
            <a:ext cx="86439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Какой звук встречается в названиях всех этих картинок?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2050" name="Picture 2" descr="C:\Users\Юлия\Desktop\звуки\image1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4896544" cy="474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796136" y="1628800"/>
            <a:ext cx="30621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Почему этот замок назвали замком звука «3». Назови слова со звуком «3» в начале слова. Назови слова со звуком «3» в середине слова.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971600" y="260648"/>
            <a:ext cx="65993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smtClean="0"/>
              <a:t>Рассмотри внимательно картинку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1026" name="Picture 2" descr="C:\Users\Юлия\Desktop\звуки\image1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4782167" cy="5330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071688" y="2357438"/>
            <a:ext cx="49101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latin typeface="Comic Sans MS" pitchFamily="66" charset="0"/>
              </a:rPr>
              <a:t>Успехов в труде!</a:t>
            </a:r>
          </a:p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33265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 smtClean="0"/>
              <a:t>Помоги Незнайке решить задачи. Какие из них он записал неправильно?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12290" name="Picture 2" descr="C:\Users\Юлия\Desktop\звуки\image1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3888432" cy="48237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8024" y="1628800"/>
            <a:ext cx="3995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Сколько арбузов растет на двух березах?</a:t>
            </a:r>
          </a:p>
          <a:p>
            <a:r>
              <a:rPr lang="ru-RU" sz="2400" dirty="0" smtClean="0"/>
              <a:t>2. Сколько фазанов гуляет по газону?</a:t>
            </a:r>
          </a:p>
          <a:p>
            <a:r>
              <a:rPr lang="ru-RU" sz="2400" dirty="0" smtClean="0"/>
              <a:t>3. Сколько роз срезала Зоя?</a:t>
            </a:r>
          </a:p>
          <a:p>
            <a:r>
              <a:rPr lang="ru-RU" sz="2400" dirty="0" smtClean="0"/>
              <a:t>4. У козы Зойки родились зайчата: три сереньких и один беленький. Сколько всего зайчат родилось у Зойки?</a:t>
            </a:r>
          </a:p>
          <a:p>
            <a:r>
              <a:rPr lang="ru-RU" sz="2400" dirty="0" smtClean="0"/>
              <a:t>5. Сколько глаз у двух дикобразов?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Послушай стихи Незнайки. Что он перепутал?</a:t>
            </a:r>
            <a:endParaRPr lang="ru-RU" sz="3200" dirty="0"/>
          </a:p>
        </p:txBody>
      </p:sp>
      <p:pic>
        <p:nvPicPr>
          <p:cNvPr id="11266" name="Picture 2" descr="C:\Users\Юлия\Desktop\звуки\image1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3888432" cy="47582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60032" y="2060848"/>
            <a:ext cx="3995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На бахче растут медузы.</a:t>
            </a:r>
          </a:p>
          <a:p>
            <a:r>
              <a:rPr lang="ru-RU" sz="2400" dirty="0" smtClean="0"/>
              <a:t>В море плавают арбузы.</a:t>
            </a:r>
          </a:p>
          <a:p>
            <a:r>
              <a:rPr lang="ru-RU" sz="2400" dirty="0" smtClean="0"/>
              <a:t>2. На лугу пасутся розы,</a:t>
            </a:r>
          </a:p>
          <a:p>
            <a:r>
              <a:rPr lang="ru-RU" sz="2400" dirty="0" smtClean="0"/>
              <a:t>А растут на клумбе козы.</a:t>
            </a:r>
          </a:p>
          <a:p>
            <a:r>
              <a:rPr lang="ru-RU" sz="2400" dirty="0" smtClean="0"/>
              <a:t>3. За рекою в роще розы.</a:t>
            </a:r>
          </a:p>
          <a:p>
            <a:r>
              <a:rPr lang="ru-RU" sz="2400" dirty="0" smtClean="0"/>
              <a:t>В вазе на столе березы.</a:t>
            </a:r>
          </a:p>
          <a:p>
            <a:r>
              <a:rPr lang="ru-RU" sz="2400" dirty="0" smtClean="0"/>
              <a:t>4. На столе букет мимозы,</a:t>
            </a:r>
          </a:p>
          <a:p>
            <a:r>
              <a:rPr lang="ru-RU" sz="2400" dirty="0" smtClean="0"/>
              <a:t>А в ладошке три занозы.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0" y="116632"/>
            <a:ext cx="89296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>
              <a:latin typeface="Constantia" pitchFamily="18" charset="0"/>
            </a:endParaRP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Одинаково ли звучат слова «замок» и «замок»? Выдели голосом ударный звук в каждом слове.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1484784"/>
            <a:ext cx="3366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А теперь послушай небольшую сказку. Когда тебе будут ее читать, называй пропущенные слова - «замок» или «замок». Только не ошибись в ударении. Так ты поможешь выручить из беды Незнайку. «Злодей заточил Незнайку в .... Незнайке очень хотелось выбраться из ..., но он не знал, как справиться с .... К Незнайке на помощь поспешили его друзья. Они открыли ... и освободили Незнайку из ...».</a:t>
            </a:r>
            <a:endParaRPr lang="ru-RU" dirty="0"/>
          </a:p>
        </p:txBody>
      </p:sp>
      <p:pic>
        <p:nvPicPr>
          <p:cNvPr id="10242" name="Picture 2" descr="C:\Users\Юлия\Desktop\звуки\image1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4464496" cy="4700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51520" y="332656"/>
            <a:ext cx="874846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Коза вышла на прогулку со своими детками. Как их называют? Стали они играть в прятки. Посмотри внимательно на картинку и скажи, куда спрятались козлята? Откуда выглядывает каждый из них? </a:t>
            </a:r>
          </a:p>
          <a:p>
            <a:pPr algn="ctr"/>
            <a:endParaRPr lang="ru-RU" dirty="0">
              <a:latin typeface="Constantia" pitchFamily="18" charset="0"/>
            </a:endParaRPr>
          </a:p>
        </p:txBody>
      </p:sp>
      <p:pic>
        <p:nvPicPr>
          <p:cNvPr id="9218" name="Picture 2" descr="C:\Users\Юлия\Desktop\звуки\image1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464496" cy="5109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7504" y="332656"/>
            <a:ext cx="9036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Отгадай загадки. Найди отгадки, которые спрятал художник. Назови слова, которые состоят из одного, двух, трех слогов.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0152" y="1412776"/>
            <a:ext cx="29340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Угадайте, что за шапка?</a:t>
            </a:r>
          </a:p>
          <a:p>
            <a:r>
              <a:rPr lang="ru-RU" dirty="0" smtClean="0"/>
              <a:t>Меха целая охапка.</a:t>
            </a:r>
          </a:p>
          <a:p>
            <a:r>
              <a:rPr lang="ru-RU" dirty="0" smtClean="0"/>
              <a:t>Шапка бегает в бору</a:t>
            </a:r>
          </a:p>
          <a:p>
            <a:r>
              <a:rPr lang="ru-RU" dirty="0" smtClean="0"/>
              <a:t>У стволов грызет кору.</a:t>
            </a:r>
          </a:p>
          <a:p>
            <a:r>
              <a:rPr lang="ru-RU" dirty="0" smtClean="0"/>
              <a:t>(Заяц)</a:t>
            </a:r>
          </a:p>
          <a:p>
            <a:r>
              <a:rPr lang="ru-RU" dirty="0" smtClean="0"/>
              <a:t>С бородой, а не старик.</a:t>
            </a:r>
          </a:p>
          <a:p>
            <a:r>
              <a:rPr lang="ru-RU" dirty="0" smtClean="0"/>
              <a:t>С рогами, а не бык.</a:t>
            </a:r>
          </a:p>
          <a:p>
            <a:r>
              <a:rPr lang="ru-RU" dirty="0" smtClean="0"/>
              <a:t>С хвостом, а не корова.</a:t>
            </a:r>
          </a:p>
          <a:p>
            <a:r>
              <a:rPr lang="ru-RU" dirty="0" smtClean="0"/>
              <a:t>(Коза)</a:t>
            </a:r>
          </a:p>
          <a:p>
            <a:r>
              <a:rPr lang="ru-RU" dirty="0" smtClean="0"/>
              <a:t>Из-под крыши крыша</a:t>
            </a:r>
          </a:p>
          <a:p>
            <a:r>
              <a:rPr lang="ru-RU" dirty="0" smtClean="0"/>
              <a:t>Под дождик вышла.</a:t>
            </a:r>
          </a:p>
          <a:p>
            <a:r>
              <a:rPr lang="ru-RU" dirty="0" smtClean="0"/>
              <a:t>(Зонт) </a:t>
            </a:r>
          </a:p>
          <a:p>
            <a:r>
              <a:rPr lang="ru-RU" dirty="0" smtClean="0"/>
              <a:t>Голубой </a:t>
            </a:r>
            <a:r>
              <a:rPr lang="ru-RU" dirty="0" err="1" smtClean="0"/>
              <a:t>аэропланчик</a:t>
            </a:r>
            <a:endParaRPr lang="ru-RU" dirty="0" smtClean="0"/>
          </a:p>
          <a:p>
            <a:r>
              <a:rPr lang="ru-RU" dirty="0" smtClean="0"/>
              <a:t>Сел на белый одуванчик.</a:t>
            </a:r>
          </a:p>
          <a:p>
            <a:r>
              <a:rPr lang="ru-RU" dirty="0" smtClean="0"/>
              <a:t>(Стрекоза)</a:t>
            </a:r>
          </a:p>
          <a:p>
            <a:r>
              <a:rPr lang="ru-RU" dirty="0" smtClean="0"/>
              <a:t>Не лает, не кусает,</a:t>
            </a:r>
          </a:p>
          <a:p>
            <a:r>
              <a:rPr lang="ru-RU" dirty="0" smtClean="0"/>
              <a:t>А в дом не пускает.</a:t>
            </a:r>
          </a:p>
          <a:p>
            <a:r>
              <a:rPr lang="ru-RU" dirty="0" smtClean="0"/>
              <a:t>(Замок)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Users\Юлия\Desktop\звуки\image1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968552" cy="4837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548680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Соедини каждую звезду с нужной картинкой. Объясни, чем они отличаются?</a:t>
            </a:r>
            <a:endParaRPr lang="ru-RU" sz="3200" dirty="0"/>
          </a:p>
        </p:txBody>
      </p:sp>
      <p:pic>
        <p:nvPicPr>
          <p:cNvPr id="7170" name="Picture 2" descr="C:\Users\Юлия\Desktop\звуки\image15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708920"/>
            <a:ext cx="685516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000250"/>
            <a:ext cx="5643562" cy="3214688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357938" y="1928813"/>
            <a:ext cx="2071687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Молоко возит –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молоковоз,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Рыбу возит –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рыбовоз, 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Воду возит  -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... ,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Хлеб возит  -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... ,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Лес возит –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... ,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Панели возит –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 ... .</a:t>
            </a:r>
          </a:p>
          <a:p>
            <a:endParaRPr lang="ru-RU" dirty="0">
              <a:latin typeface="Constantia" pitchFamily="18" charset="0"/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714500" y="285750"/>
            <a:ext cx="5418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>
                <a:latin typeface="Arial" pitchFamily="34" charset="0"/>
                <a:cs typeface="Arial" pitchFamily="34" charset="0"/>
              </a:rPr>
              <a:t>Образуй новое слово: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5076056" y="1700808"/>
            <a:ext cx="3754760" cy="457200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Никому не даст проспать: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Прозвонит - пора вставать.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Сроду он не ест, не пьет –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Песни звонкие поет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 с урока на урок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Подает свой голосок.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за кнопочка? Нажал,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 порога подождал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 тебе открыли дверь: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Заходи, ты гость теперь.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Рассмотри картинки. Какие бывают звонки, тебе подскажут ответы на загадки. Про какой звонок ты не нашел загадку?</a:t>
            </a:r>
            <a:endParaRPr lang="ru-RU" sz="2400" dirty="0"/>
          </a:p>
        </p:txBody>
      </p:sp>
      <p:pic>
        <p:nvPicPr>
          <p:cNvPr id="6146" name="Picture 2" descr="C:\Users\Юлия\Desktop\звуки\image15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42032"/>
            <a:ext cx="4032448" cy="4773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720</TotalTime>
  <Words>588</Words>
  <Application>Microsoft Office PowerPoint</Application>
  <PresentationFormat>Экран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Victoriya</dc:creator>
  <cp:lastModifiedBy>ольга</cp:lastModifiedBy>
  <cp:revision>87</cp:revision>
  <dcterms:modified xsi:type="dcterms:W3CDTF">2013-06-09T11:32:05Z</dcterms:modified>
</cp:coreProperties>
</file>